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4" r:id="rId3"/>
    <p:sldId id="283" r:id="rId4"/>
    <p:sldId id="285" r:id="rId5"/>
    <p:sldId id="286" r:id="rId6"/>
    <p:sldId id="270" r:id="rId7"/>
    <p:sldId id="271" r:id="rId8"/>
    <p:sldId id="273" r:id="rId9"/>
    <p:sldId id="258" r:id="rId10"/>
    <p:sldId id="274" r:id="rId11"/>
    <p:sldId id="275" r:id="rId12"/>
    <p:sldId id="276" r:id="rId13"/>
    <p:sldId id="277" r:id="rId14"/>
    <p:sldId id="288" r:id="rId15"/>
    <p:sldId id="279" r:id="rId16"/>
    <p:sldId id="289" r:id="rId17"/>
    <p:sldId id="290" r:id="rId18"/>
    <p:sldId id="291" r:id="rId19"/>
    <p:sldId id="292" r:id="rId20"/>
    <p:sldId id="294" r:id="rId21"/>
    <p:sldId id="293" r:id="rId22"/>
    <p:sldId id="29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isinger" initials="JW" lastIdx="1" clrIdx="0">
    <p:extLst>
      <p:ext uri="{19B8F6BF-5375-455C-9EA6-DF929625EA0E}">
        <p15:presenceInfo xmlns:p15="http://schemas.microsoft.com/office/powerpoint/2012/main" userId="John Wising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D4E3"/>
    <a:srgbClr val="E4F3D3"/>
    <a:srgbClr val="E0CEC2"/>
    <a:srgbClr val="FFEFBF"/>
    <a:srgbClr val="BFEBFB"/>
    <a:srgbClr val="FFFFFF"/>
    <a:srgbClr val="FFBFBF"/>
    <a:srgbClr val="FF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3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BDFE-9772-4330-A311-8AE3F5468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36AC87-DAAE-4346-B656-D86ECA20AD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2FA99D-1DFD-4B06-B388-8742579D4E17}"/>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4CE71D0A-9C0A-4D82-BDAA-5076CF8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CD052-A133-4B7B-B8C9-739666EB74F8}"/>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58269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47D2-466B-411C-A651-C6E36E607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A32D7-E03C-4670-B4BE-DC844455F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96295-086A-461B-A9C2-3942EA1D82F3}"/>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66480C98-01E7-4234-8B55-C04F88252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3F125-F55B-4340-BD01-78B969C83FA9}"/>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406665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82E1F5-00EE-4BDF-85DF-75BC1EB07A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DCBE-FC46-49FC-AC53-D187BDCDD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94DE4-23D7-4ED3-9EE9-281DA3248482}"/>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B17C6488-8F92-4BB2-AE63-C15248BAE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635A0-4AE9-4C1B-935D-9076CD4478AC}"/>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103335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234C-3C69-4305-B2C8-68F780597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1CBB6-7D14-46BC-BD0F-25D1128AB5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38AE6-FD88-4BFD-8C78-646A213BB917}"/>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2600B5D5-1DDE-4B49-81F1-0C4D89407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443AD-296B-4866-BC3B-0B1E123BDF9F}"/>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978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114B-0C32-46B0-ABA3-C0DA32611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3FFF13-150D-486C-AA3A-3622E017D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FEE4-44F3-42BA-B044-0E3B194EA563}"/>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7680C7FA-E4CC-46B9-B591-558B13EAA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4B7F4-8FCD-4B67-824B-29CEE36D1EE8}"/>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310478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9B53-809D-475F-B213-26ECBED74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B31104-A406-4B31-BD66-81251A4388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802913-22E8-471F-916A-20EA30C6DD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7E1970-7AC8-427E-B418-12B04FD4D6DF}"/>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6" name="Footer Placeholder 5">
            <a:extLst>
              <a:ext uri="{FF2B5EF4-FFF2-40B4-BE49-F238E27FC236}">
                <a16:creationId xmlns:a16="http://schemas.microsoft.com/office/drawing/2014/main" id="{E69622A6-79C3-4B48-A502-2B6E3527E6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30735-B2AB-4F5D-88B9-3FFFC38FE006}"/>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403096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6D9B-1323-47AE-B258-5D8B097F8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CCE32F-7286-4DB5-92CF-7E4E909D2E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F1AE6E-6663-435B-BF0E-E1F2676BC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01DA4C-BC09-46B8-AAA6-07BFD676F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10B24F-BF47-45FB-8DE4-2B7665E281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B15ABA-2D5D-481D-BDBE-4C661CEDCCB1}"/>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8" name="Footer Placeholder 7">
            <a:extLst>
              <a:ext uri="{FF2B5EF4-FFF2-40B4-BE49-F238E27FC236}">
                <a16:creationId xmlns:a16="http://schemas.microsoft.com/office/drawing/2014/main" id="{FCAD1084-B579-48A7-90E4-47BCCB4ED6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EA7A1B-63FB-4EA4-8E38-CA3086EEFC24}"/>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179186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ABED-EBFC-4417-83B5-93ED89AFD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EBA57F-BAFF-4AA6-862B-97848DA17D96}"/>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4" name="Footer Placeholder 3">
            <a:extLst>
              <a:ext uri="{FF2B5EF4-FFF2-40B4-BE49-F238E27FC236}">
                <a16:creationId xmlns:a16="http://schemas.microsoft.com/office/drawing/2014/main" id="{BAA9F772-5A59-40F8-B605-9C1CCC7B9D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5F6F02-3C22-489C-8CB8-1BE5953CF273}"/>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1468091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8E0CEF-7557-4382-B239-83EA3FD59350}"/>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3" name="Footer Placeholder 2">
            <a:extLst>
              <a:ext uri="{FF2B5EF4-FFF2-40B4-BE49-F238E27FC236}">
                <a16:creationId xmlns:a16="http://schemas.microsoft.com/office/drawing/2014/main" id="{7274104F-3263-4368-ADFB-6C1BE60E86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252D58-155A-4D1F-8E54-D996FCD90116}"/>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358498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00C1-45E3-4319-B319-23BE2E972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51EE8F-9D3C-4438-B3B0-240E758F9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78F9F5-9597-4871-8DAC-696F53B33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238DA1-BD32-4C5D-9B5E-4B041C58241E}"/>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6" name="Footer Placeholder 5">
            <a:extLst>
              <a:ext uri="{FF2B5EF4-FFF2-40B4-BE49-F238E27FC236}">
                <a16:creationId xmlns:a16="http://schemas.microsoft.com/office/drawing/2014/main" id="{333A7831-CFD8-4565-BDA4-9F19B719D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AA618-2FEE-43CB-ACE9-5A12DFDAF26D}"/>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192207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2060-F6B5-4C58-8D63-57AE84ACA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7C7005-C822-4552-A744-E3D7CA997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4FB4ED-3EA7-4BF4-8E54-63E215A63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A3458-5147-4F35-899D-F75635B70523}"/>
              </a:ext>
            </a:extLst>
          </p:cNvPr>
          <p:cNvSpPr>
            <a:spLocks noGrp="1"/>
          </p:cNvSpPr>
          <p:nvPr>
            <p:ph type="dt" sz="half" idx="10"/>
          </p:nvPr>
        </p:nvSpPr>
        <p:spPr/>
        <p:txBody>
          <a:bodyPr/>
          <a:lstStyle/>
          <a:p>
            <a:fld id="{72659F8A-D928-4F94-A96D-951C41F63E16}" type="datetimeFigureOut">
              <a:rPr lang="en-US" smtClean="0"/>
              <a:t>10/26/2024</a:t>
            </a:fld>
            <a:endParaRPr lang="en-US"/>
          </a:p>
        </p:txBody>
      </p:sp>
      <p:sp>
        <p:nvSpPr>
          <p:cNvPr id="6" name="Footer Placeholder 5">
            <a:extLst>
              <a:ext uri="{FF2B5EF4-FFF2-40B4-BE49-F238E27FC236}">
                <a16:creationId xmlns:a16="http://schemas.microsoft.com/office/drawing/2014/main" id="{C4C810C0-CAED-4E98-A30E-45D3888BE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F6F46-DEDD-41FB-90DD-76C5DFF9F36E}"/>
              </a:ext>
            </a:extLst>
          </p:cNvPr>
          <p:cNvSpPr>
            <a:spLocks noGrp="1"/>
          </p:cNvSpPr>
          <p:nvPr>
            <p:ph type="sldNum" sz="quarter" idx="12"/>
          </p:nvPr>
        </p:nvSpPr>
        <p:spPr/>
        <p:txBody>
          <a:bodyPr/>
          <a:lstStyle/>
          <a:p>
            <a:fld id="{E30765BF-75BC-494F-853D-5092D71A58B8}" type="slidenum">
              <a:rPr lang="en-US" smtClean="0"/>
              <a:t>‹#›</a:t>
            </a:fld>
            <a:endParaRPr lang="en-US"/>
          </a:p>
        </p:txBody>
      </p:sp>
    </p:spTree>
    <p:extLst>
      <p:ext uri="{BB962C8B-B14F-4D97-AF65-F5344CB8AC3E}">
        <p14:creationId xmlns:p14="http://schemas.microsoft.com/office/powerpoint/2010/main" val="2176289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B7B274-222A-42B4-993B-897398B62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31D9E-67F4-4A60-9473-5B1E4FC2F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DD06D-6F1A-4993-9FB1-540D9EAD9A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59F8A-D928-4F94-A96D-951C41F63E16}" type="datetimeFigureOut">
              <a:rPr lang="en-US" smtClean="0"/>
              <a:t>10/26/2024</a:t>
            </a:fld>
            <a:endParaRPr lang="en-US"/>
          </a:p>
        </p:txBody>
      </p:sp>
      <p:sp>
        <p:nvSpPr>
          <p:cNvPr id="5" name="Footer Placeholder 4">
            <a:extLst>
              <a:ext uri="{FF2B5EF4-FFF2-40B4-BE49-F238E27FC236}">
                <a16:creationId xmlns:a16="http://schemas.microsoft.com/office/drawing/2014/main" id="{8348F788-41BF-4E8E-B592-F960EB997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B2D67-23D0-4081-9D81-0D50024B0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765BF-75BC-494F-853D-5092D71A58B8}" type="slidenum">
              <a:rPr lang="en-US" smtClean="0"/>
              <a:t>‹#›</a:t>
            </a:fld>
            <a:endParaRPr lang="en-US"/>
          </a:p>
        </p:txBody>
      </p:sp>
    </p:spTree>
    <p:extLst>
      <p:ext uri="{BB962C8B-B14F-4D97-AF65-F5344CB8AC3E}">
        <p14:creationId xmlns:p14="http://schemas.microsoft.com/office/powerpoint/2010/main" val="3641805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stempedia.com/product/pictoblox/download-pictoblo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hestempedia.com/product/dabb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F2B8-AC9B-9AED-28A8-B1418090E325}"/>
              </a:ext>
            </a:extLst>
          </p:cNvPr>
          <p:cNvSpPr>
            <a:spLocks noGrp="1"/>
          </p:cNvSpPr>
          <p:nvPr>
            <p:ph type="ctrTitle"/>
          </p:nvPr>
        </p:nvSpPr>
        <p:spPr/>
        <p:txBody>
          <a:bodyPr/>
          <a:lstStyle/>
          <a:p>
            <a:r>
              <a:rPr lang="en-US" dirty="0"/>
              <a:t>Girl Scout Robotics Badge</a:t>
            </a:r>
          </a:p>
        </p:txBody>
      </p:sp>
      <p:sp>
        <p:nvSpPr>
          <p:cNvPr id="3" name="Subtitle 2">
            <a:extLst>
              <a:ext uri="{FF2B5EF4-FFF2-40B4-BE49-F238E27FC236}">
                <a16:creationId xmlns:a16="http://schemas.microsoft.com/office/drawing/2014/main" id="{0A78B414-6AEE-053C-D622-2BC6C9413A73}"/>
              </a:ext>
            </a:extLst>
          </p:cNvPr>
          <p:cNvSpPr>
            <a:spLocks noGrp="1"/>
          </p:cNvSpPr>
          <p:nvPr>
            <p:ph type="subTitle" idx="1"/>
          </p:nvPr>
        </p:nvSpPr>
        <p:spPr/>
        <p:txBody>
          <a:bodyPr/>
          <a:lstStyle/>
          <a:p>
            <a:r>
              <a:rPr lang="en-US" dirty="0"/>
              <a:t>This just covers the building of the robot car, not the entire badge. Use the guidebooks or the Volunteer Toolkit for the remaining badge steps.</a:t>
            </a:r>
          </a:p>
        </p:txBody>
      </p:sp>
    </p:spTree>
    <p:extLst>
      <p:ext uri="{BB962C8B-B14F-4D97-AF65-F5344CB8AC3E}">
        <p14:creationId xmlns:p14="http://schemas.microsoft.com/office/powerpoint/2010/main" val="299224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7AE41-1F60-4A73-B86D-C19195F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0" y="1033780"/>
            <a:ext cx="6161076" cy="4790440"/>
          </a:xfrm>
          <a:prstGeom prst="rect">
            <a:avLst/>
          </a:prstGeom>
        </p:spPr>
      </p:pic>
      <p:cxnSp>
        <p:nvCxnSpPr>
          <p:cNvPr id="46" name="Straight Connector 45">
            <a:extLst>
              <a:ext uri="{FF2B5EF4-FFF2-40B4-BE49-F238E27FC236}">
                <a16:creationId xmlns:a16="http://schemas.microsoft.com/office/drawing/2014/main" id="{0CFA013A-7D0D-46F5-AA3A-5D9EB2818B16}"/>
              </a:ext>
            </a:extLst>
          </p:cNvPr>
          <p:cNvCxnSpPr>
            <a:cxnSpLocks/>
          </p:cNvCxnSpPr>
          <p:nvPr/>
        </p:nvCxnSpPr>
        <p:spPr>
          <a:xfrm>
            <a:off x="2774504" y="2408391"/>
            <a:ext cx="12931" cy="1923608"/>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2B3301-F2A6-4204-A010-62C98CAEA826}"/>
              </a:ext>
            </a:extLst>
          </p:cNvPr>
          <p:cNvCxnSpPr>
            <a:cxnSpLocks/>
          </p:cNvCxnSpPr>
          <p:nvPr/>
        </p:nvCxnSpPr>
        <p:spPr>
          <a:xfrm flipH="1">
            <a:off x="957906" y="2526021"/>
            <a:ext cx="29944" cy="283769"/>
          </a:xfrm>
          <a:prstGeom prst="line">
            <a:avLst/>
          </a:prstGeom>
          <a:ln w="50800">
            <a:solidFill>
              <a:srgbClr val="FF0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D55D35-34CA-4E7D-9F04-19C5B74FCFB8}"/>
              </a:ext>
            </a:extLst>
          </p:cNvPr>
          <p:cNvCxnSpPr>
            <a:cxnSpLocks/>
          </p:cNvCxnSpPr>
          <p:nvPr/>
        </p:nvCxnSpPr>
        <p:spPr>
          <a:xfrm>
            <a:off x="3078842" y="2495245"/>
            <a:ext cx="86155" cy="314545"/>
          </a:xfrm>
          <a:prstGeom prst="line">
            <a:avLst/>
          </a:prstGeom>
          <a:ln w="50800">
            <a:solidFill>
              <a:srgbClr val="FF0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E95213-00DA-4A2E-BA7B-5439782B8F11}"/>
              </a:ext>
            </a:extLst>
          </p:cNvPr>
          <p:cNvCxnSpPr>
            <a:cxnSpLocks/>
          </p:cNvCxnSpPr>
          <p:nvPr/>
        </p:nvCxnSpPr>
        <p:spPr>
          <a:xfrm>
            <a:off x="3795547" y="4013101"/>
            <a:ext cx="92207" cy="318901"/>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ACB0FCB-C617-4CEF-AC3F-0B2FF512C644}"/>
              </a:ext>
            </a:extLst>
          </p:cNvPr>
          <p:cNvCxnSpPr>
            <a:cxnSpLocks/>
          </p:cNvCxnSpPr>
          <p:nvPr/>
        </p:nvCxnSpPr>
        <p:spPr>
          <a:xfrm flipH="1" flipV="1">
            <a:off x="4000141" y="2512807"/>
            <a:ext cx="165389" cy="1202266"/>
          </a:xfrm>
          <a:prstGeom prst="bentConnector3">
            <a:avLst>
              <a:gd name="adj1" fmla="val -159681"/>
            </a:avLst>
          </a:prstGeom>
          <a:ln w="50800">
            <a:solidFill>
              <a:srgbClr val="FF0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78386D6F-BC48-42C8-811F-D026BFB11A22}"/>
              </a:ext>
            </a:extLst>
          </p:cNvPr>
          <p:cNvSpPr/>
          <p:nvPr/>
        </p:nvSpPr>
        <p:spPr>
          <a:xfrm>
            <a:off x="4070170" y="3633229"/>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807BFE17-C2FF-432F-83B2-11456BB6986F}"/>
              </a:ext>
            </a:extLst>
          </p:cNvPr>
          <p:cNvSpPr/>
          <p:nvPr/>
        </p:nvSpPr>
        <p:spPr>
          <a:xfrm>
            <a:off x="3904781" y="2430963"/>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F2FD7C4-3786-4B42-9A95-D3547E936846}"/>
              </a:ext>
            </a:extLst>
          </p:cNvPr>
          <p:cNvSpPr/>
          <p:nvPr/>
        </p:nvSpPr>
        <p:spPr>
          <a:xfrm>
            <a:off x="3017215" y="2447897"/>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5D0D9E4E-2AF6-4FD5-8683-724C9A09E1DA}"/>
              </a:ext>
            </a:extLst>
          </p:cNvPr>
          <p:cNvSpPr/>
          <p:nvPr/>
        </p:nvSpPr>
        <p:spPr>
          <a:xfrm>
            <a:off x="3088025" y="2735899"/>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7E3F7535-A5B5-4003-95D4-04DEFE318E10}"/>
              </a:ext>
            </a:extLst>
          </p:cNvPr>
          <p:cNvSpPr/>
          <p:nvPr/>
        </p:nvSpPr>
        <p:spPr>
          <a:xfrm>
            <a:off x="884534" y="2744367"/>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88F709F6-381A-4243-8628-13A7D34E4F8E}"/>
              </a:ext>
            </a:extLst>
          </p:cNvPr>
          <p:cNvSpPr/>
          <p:nvPr/>
        </p:nvSpPr>
        <p:spPr>
          <a:xfrm>
            <a:off x="920666" y="2438916"/>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08E19F52-24B6-4639-8391-B0BD9F4AF3F1}"/>
              </a:ext>
            </a:extLst>
          </p:cNvPr>
          <p:cNvSpPr/>
          <p:nvPr/>
        </p:nvSpPr>
        <p:spPr>
          <a:xfrm>
            <a:off x="2699354" y="2332791"/>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4F5DB2AE-9AA5-4B3C-B1E5-40CC1DB3A698}"/>
              </a:ext>
            </a:extLst>
          </p:cNvPr>
          <p:cNvSpPr/>
          <p:nvPr/>
        </p:nvSpPr>
        <p:spPr>
          <a:xfrm>
            <a:off x="2699354" y="4258108"/>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ultiplication Sign 48">
            <a:extLst>
              <a:ext uri="{FF2B5EF4-FFF2-40B4-BE49-F238E27FC236}">
                <a16:creationId xmlns:a16="http://schemas.microsoft.com/office/drawing/2014/main" id="{4D51A9FC-007D-490F-88B3-B4ADACEF67D5}"/>
              </a:ext>
            </a:extLst>
          </p:cNvPr>
          <p:cNvSpPr/>
          <p:nvPr/>
        </p:nvSpPr>
        <p:spPr>
          <a:xfrm>
            <a:off x="3733910" y="3961579"/>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Multiplication Sign 49">
            <a:extLst>
              <a:ext uri="{FF2B5EF4-FFF2-40B4-BE49-F238E27FC236}">
                <a16:creationId xmlns:a16="http://schemas.microsoft.com/office/drawing/2014/main" id="{02F64F4F-C139-4427-A276-10B98DEA8AC2}"/>
              </a:ext>
            </a:extLst>
          </p:cNvPr>
          <p:cNvSpPr/>
          <p:nvPr/>
        </p:nvSpPr>
        <p:spPr>
          <a:xfrm>
            <a:off x="3790867" y="4249644"/>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E21F7A9-223E-446C-8794-CB998FA1096B}"/>
              </a:ext>
            </a:extLst>
          </p:cNvPr>
          <p:cNvCxnSpPr>
            <a:cxnSpLocks/>
          </p:cNvCxnSpPr>
          <p:nvPr/>
        </p:nvCxnSpPr>
        <p:spPr>
          <a:xfrm>
            <a:off x="3685477" y="4013099"/>
            <a:ext cx="92207" cy="318901"/>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7" name="Multiplication Sign 56">
            <a:extLst>
              <a:ext uri="{FF2B5EF4-FFF2-40B4-BE49-F238E27FC236}">
                <a16:creationId xmlns:a16="http://schemas.microsoft.com/office/drawing/2014/main" id="{056D229F-1CF9-4C8A-9E57-F7C98517BE34}"/>
              </a:ext>
            </a:extLst>
          </p:cNvPr>
          <p:cNvSpPr/>
          <p:nvPr/>
        </p:nvSpPr>
        <p:spPr>
          <a:xfrm>
            <a:off x="3623840" y="3961577"/>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ication Sign 57">
            <a:extLst>
              <a:ext uri="{FF2B5EF4-FFF2-40B4-BE49-F238E27FC236}">
                <a16:creationId xmlns:a16="http://schemas.microsoft.com/office/drawing/2014/main" id="{A01478A2-DC62-44E6-B6C1-E9A8D2BAEB95}"/>
              </a:ext>
            </a:extLst>
          </p:cNvPr>
          <p:cNvSpPr/>
          <p:nvPr/>
        </p:nvSpPr>
        <p:spPr>
          <a:xfrm>
            <a:off x="3680797" y="4249642"/>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E671D409-E342-40B9-B654-F2693785F383}"/>
              </a:ext>
            </a:extLst>
          </p:cNvPr>
          <p:cNvCxnSpPr>
            <a:cxnSpLocks/>
          </p:cNvCxnSpPr>
          <p:nvPr/>
        </p:nvCxnSpPr>
        <p:spPr>
          <a:xfrm>
            <a:off x="3747964" y="2386458"/>
            <a:ext cx="67734" cy="431800"/>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 name="Multiplication Sign 59">
            <a:extLst>
              <a:ext uri="{FF2B5EF4-FFF2-40B4-BE49-F238E27FC236}">
                <a16:creationId xmlns:a16="http://schemas.microsoft.com/office/drawing/2014/main" id="{0066D9B0-A995-4CD9-9FF4-5A13548CB62E}"/>
              </a:ext>
            </a:extLst>
          </p:cNvPr>
          <p:cNvSpPr/>
          <p:nvPr/>
        </p:nvSpPr>
        <p:spPr>
          <a:xfrm>
            <a:off x="3672637" y="2318190"/>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ultiplication Sign 60">
            <a:extLst>
              <a:ext uri="{FF2B5EF4-FFF2-40B4-BE49-F238E27FC236}">
                <a16:creationId xmlns:a16="http://schemas.microsoft.com/office/drawing/2014/main" id="{3D1A4799-907C-4506-826E-1F519AB2E3B6}"/>
              </a:ext>
            </a:extLst>
          </p:cNvPr>
          <p:cNvSpPr/>
          <p:nvPr/>
        </p:nvSpPr>
        <p:spPr>
          <a:xfrm>
            <a:off x="3741807" y="2757486"/>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D290D7B-4A97-4803-B09B-0C88D35756D3}"/>
              </a:ext>
            </a:extLst>
          </p:cNvPr>
          <p:cNvCxnSpPr>
            <a:cxnSpLocks/>
          </p:cNvCxnSpPr>
          <p:nvPr/>
        </p:nvCxnSpPr>
        <p:spPr>
          <a:xfrm>
            <a:off x="3629431" y="2386459"/>
            <a:ext cx="67734" cy="431800"/>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9" name="Multiplication Sign 68">
            <a:extLst>
              <a:ext uri="{FF2B5EF4-FFF2-40B4-BE49-F238E27FC236}">
                <a16:creationId xmlns:a16="http://schemas.microsoft.com/office/drawing/2014/main" id="{A635DA98-8D66-40D5-B7C3-B4058C692637}"/>
              </a:ext>
            </a:extLst>
          </p:cNvPr>
          <p:cNvSpPr/>
          <p:nvPr/>
        </p:nvSpPr>
        <p:spPr>
          <a:xfrm>
            <a:off x="3554104" y="2318191"/>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ultiplication Sign 69">
            <a:extLst>
              <a:ext uri="{FF2B5EF4-FFF2-40B4-BE49-F238E27FC236}">
                <a16:creationId xmlns:a16="http://schemas.microsoft.com/office/drawing/2014/main" id="{D1DB352F-2E67-4A32-B050-1071A2A3A634}"/>
              </a:ext>
            </a:extLst>
          </p:cNvPr>
          <p:cNvSpPr/>
          <p:nvPr/>
        </p:nvSpPr>
        <p:spPr>
          <a:xfrm>
            <a:off x="3623274" y="2757487"/>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8BAE8DCE-106A-4591-B7B9-031A49EF0595}"/>
              </a:ext>
            </a:extLst>
          </p:cNvPr>
          <p:cNvCxnSpPr>
            <a:cxnSpLocks/>
          </p:cNvCxnSpPr>
          <p:nvPr/>
        </p:nvCxnSpPr>
        <p:spPr>
          <a:xfrm>
            <a:off x="3197630" y="2377992"/>
            <a:ext cx="67734" cy="431800"/>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2" name="Multiplication Sign 71">
            <a:extLst>
              <a:ext uri="{FF2B5EF4-FFF2-40B4-BE49-F238E27FC236}">
                <a16:creationId xmlns:a16="http://schemas.microsoft.com/office/drawing/2014/main" id="{CEB4E9BC-3169-45A6-B5F0-EB4EF3300A09}"/>
              </a:ext>
            </a:extLst>
          </p:cNvPr>
          <p:cNvSpPr/>
          <p:nvPr/>
        </p:nvSpPr>
        <p:spPr>
          <a:xfrm>
            <a:off x="3122303" y="2309724"/>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Multiplication Sign 72">
            <a:extLst>
              <a:ext uri="{FF2B5EF4-FFF2-40B4-BE49-F238E27FC236}">
                <a16:creationId xmlns:a16="http://schemas.microsoft.com/office/drawing/2014/main" id="{EE3AC04F-7F88-48C5-B949-0DC85F2C43AA}"/>
              </a:ext>
            </a:extLst>
          </p:cNvPr>
          <p:cNvSpPr/>
          <p:nvPr/>
        </p:nvSpPr>
        <p:spPr>
          <a:xfrm>
            <a:off x="3191473" y="2749020"/>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5AB386C-031F-4563-96B2-D7E4850A0318}"/>
              </a:ext>
            </a:extLst>
          </p:cNvPr>
          <p:cNvCxnSpPr>
            <a:cxnSpLocks/>
          </p:cNvCxnSpPr>
          <p:nvPr/>
        </p:nvCxnSpPr>
        <p:spPr>
          <a:xfrm flipH="1">
            <a:off x="1058468" y="2387664"/>
            <a:ext cx="61703" cy="443713"/>
          </a:xfrm>
          <a:prstGeom prst="line">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5" name="Multiplication Sign 84">
            <a:extLst>
              <a:ext uri="{FF2B5EF4-FFF2-40B4-BE49-F238E27FC236}">
                <a16:creationId xmlns:a16="http://schemas.microsoft.com/office/drawing/2014/main" id="{FF1B7D0E-49C6-47B9-9242-03439F75284E}"/>
              </a:ext>
            </a:extLst>
          </p:cNvPr>
          <p:cNvSpPr/>
          <p:nvPr/>
        </p:nvSpPr>
        <p:spPr>
          <a:xfrm>
            <a:off x="1048051" y="2332188"/>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ultiplication Sign 85">
            <a:extLst>
              <a:ext uri="{FF2B5EF4-FFF2-40B4-BE49-F238E27FC236}">
                <a16:creationId xmlns:a16="http://schemas.microsoft.com/office/drawing/2014/main" id="{2A385927-7C84-44A3-9A23-BF91D9756CD5}"/>
              </a:ext>
            </a:extLst>
          </p:cNvPr>
          <p:cNvSpPr/>
          <p:nvPr/>
        </p:nvSpPr>
        <p:spPr>
          <a:xfrm>
            <a:off x="988319" y="2742205"/>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DB77569-D97E-4DC2-A069-E5316352D318}"/>
              </a:ext>
            </a:extLst>
          </p:cNvPr>
          <p:cNvSpPr/>
          <p:nvPr/>
        </p:nvSpPr>
        <p:spPr>
          <a:xfrm>
            <a:off x="0" y="6215708"/>
            <a:ext cx="11314545"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Add 10 wires to connect power</a:t>
            </a:r>
          </a:p>
        </p:txBody>
      </p:sp>
    </p:spTree>
    <p:extLst>
      <p:ext uri="{BB962C8B-B14F-4D97-AF65-F5344CB8AC3E}">
        <p14:creationId xmlns:p14="http://schemas.microsoft.com/office/powerpoint/2010/main" val="3899994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7AE41-1F60-4A73-B86D-C19195F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33" y="1033780"/>
            <a:ext cx="6161076" cy="4790440"/>
          </a:xfrm>
          <a:prstGeom prst="rect">
            <a:avLst/>
          </a:prstGeom>
        </p:spPr>
      </p:pic>
      <p:cxnSp>
        <p:nvCxnSpPr>
          <p:cNvPr id="55" name="Connector: Elbow 54">
            <a:extLst>
              <a:ext uri="{FF2B5EF4-FFF2-40B4-BE49-F238E27FC236}">
                <a16:creationId xmlns:a16="http://schemas.microsoft.com/office/drawing/2014/main" id="{B9C0A1DE-5BE1-44E5-9B99-09BF2C361278}"/>
              </a:ext>
            </a:extLst>
          </p:cNvPr>
          <p:cNvCxnSpPr>
            <a:cxnSpLocks/>
          </p:cNvCxnSpPr>
          <p:nvPr/>
        </p:nvCxnSpPr>
        <p:spPr>
          <a:xfrm>
            <a:off x="3597675" y="3905429"/>
            <a:ext cx="1609412" cy="505957"/>
          </a:xfrm>
          <a:prstGeom prst="bentConnector3">
            <a:avLst>
              <a:gd name="adj1" fmla="val 50000"/>
            </a:avLst>
          </a:prstGeom>
          <a:ln w="50800">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66DED6-4085-4A5B-B34B-D8DABEB2BAB9}"/>
              </a:ext>
            </a:extLst>
          </p:cNvPr>
          <p:cNvCxnSpPr>
            <a:cxnSpLocks/>
            <a:stCxn id="52" idx="1"/>
          </p:cNvCxnSpPr>
          <p:nvPr/>
        </p:nvCxnSpPr>
        <p:spPr>
          <a:xfrm rot="16200000" flipH="1">
            <a:off x="4302793" y="3448445"/>
            <a:ext cx="522019" cy="1183219"/>
          </a:xfrm>
          <a:prstGeom prst="bentConnector4">
            <a:avLst>
              <a:gd name="adj1" fmla="val 7519"/>
              <a:gd name="adj2" fmla="val 51500"/>
            </a:avLst>
          </a:prstGeom>
          <a:ln w="50800">
            <a:solidFill>
              <a:srgbClr val="FF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FA013A-7D0D-46F5-AA3A-5D9EB2818B16}"/>
              </a:ext>
            </a:extLst>
          </p:cNvPr>
          <p:cNvCxnSpPr>
            <a:cxnSpLocks/>
          </p:cNvCxnSpPr>
          <p:nvPr/>
        </p:nvCxnSpPr>
        <p:spPr>
          <a:xfrm>
            <a:off x="2774507" y="2408391"/>
            <a:ext cx="12931" cy="1923608"/>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2B3301-F2A6-4204-A010-62C98CAEA826}"/>
              </a:ext>
            </a:extLst>
          </p:cNvPr>
          <p:cNvCxnSpPr>
            <a:cxnSpLocks/>
          </p:cNvCxnSpPr>
          <p:nvPr/>
        </p:nvCxnSpPr>
        <p:spPr>
          <a:xfrm flipH="1">
            <a:off x="957909" y="2526021"/>
            <a:ext cx="29944" cy="283769"/>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D55D35-34CA-4E7D-9F04-19C5B74FCFB8}"/>
              </a:ext>
            </a:extLst>
          </p:cNvPr>
          <p:cNvCxnSpPr>
            <a:cxnSpLocks/>
          </p:cNvCxnSpPr>
          <p:nvPr/>
        </p:nvCxnSpPr>
        <p:spPr>
          <a:xfrm>
            <a:off x="3078845" y="2495245"/>
            <a:ext cx="86155" cy="314545"/>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E95213-00DA-4A2E-BA7B-5439782B8F11}"/>
              </a:ext>
            </a:extLst>
          </p:cNvPr>
          <p:cNvCxnSpPr>
            <a:cxnSpLocks/>
          </p:cNvCxnSpPr>
          <p:nvPr/>
        </p:nvCxnSpPr>
        <p:spPr>
          <a:xfrm>
            <a:off x="3795550" y="4013101"/>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78386D6F-BC48-42C8-811F-D026BFB11A22}"/>
              </a:ext>
            </a:extLst>
          </p:cNvPr>
          <p:cNvSpPr/>
          <p:nvPr/>
        </p:nvSpPr>
        <p:spPr>
          <a:xfrm>
            <a:off x="4070173" y="363322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Multiplication Sign 7">
            <a:extLst>
              <a:ext uri="{FF2B5EF4-FFF2-40B4-BE49-F238E27FC236}">
                <a16:creationId xmlns:a16="http://schemas.microsoft.com/office/drawing/2014/main" id="{807BFE17-C2FF-432F-83B2-11456BB6986F}"/>
              </a:ext>
            </a:extLst>
          </p:cNvPr>
          <p:cNvSpPr/>
          <p:nvPr/>
        </p:nvSpPr>
        <p:spPr>
          <a:xfrm>
            <a:off x="3904784" y="2430963"/>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Multiplication Sign 9">
            <a:extLst>
              <a:ext uri="{FF2B5EF4-FFF2-40B4-BE49-F238E27FC236}">
                <a16:creationId xmlns:a16="http://schemas.microsoft.com/office/drawing/2014/main" id="{2F2FD7C4-3786-4B42-9A95-D3547E936846}"/>
              </a:ext>
            </a:extLst>
          </p:cNvPr>
          <p:cNvSpPr/>
          <p:nvPr/>
        </p:nvSpPr>
        <p:spPr>
          <a:xfrm>
            <a:off x="3017218" y="244789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Multiplication Sign 10">
            <a:extLst>
              <a:ext uri="{FF2B5EF4-FFF2-40B4-BE49-F238E27FC236}">
                <a16:creationId xmlns:a16="http://schemas.microsoft.com/office/drawing/2014/main" id="{5D0D9E4E-2AF6-4FD5-8683-724C9A09E1DA}"/>
              </a:ext>
            </a:extLst>
          </p:cNvPr>
          <p:cNvSpPr/>
          <p:nvPr/>
        </p:nvSpPr>
        <p:spPr>
          <a:xfrm>
            <a:off x="3088028" y="273589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Multiplication Sign 11">
            <a:extLst>
              <a:ext uri="{FF2B5EF4-FFF2-40B4-BE49-F238E27FC236}">
                <a16:creationId xmlns:a16="http://schemas.microsoft.com/office/drawing/2014/main" id="{7E3F7535-A5B5-4003-95D4-04DEFE318E10}"/>
              </a:ext>
            </a:extLst>
          </p:cNvPr>
          <p:cNvSpPr/>
          <p:nvPr/>
        </p:nvSpPr>
        <p:spPr>
          <a:xfrm>
            <a:off x="884537" y="274436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Multiplication Sign 12">
            <a:extLst>
              <a:ext uri="{FF2B5EF4-FFF2-40B4-BE49-F238E27FC236}">
                <a16:creationId xmlns:a16="http://schemas.microsoft.com/office/drawing/2014/main" id="{88F709F6-381A-4243-8628-13A7D34E4F8E}"/>
              </a:ext>
            </a:extLst>
          </p:cNvPr>
          <p:cNvSpPr/>
          <p:nvPr/>
        </p:nvSpPr>
        <p:spPr>
          <a:xfrm>
            <a:off x="920669" y="2438916"/>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7" name="Multiplication Sign 46">
            <a:extLst>
              <a:ext uri="{FF2B5EF4-FFF2-40B4-BE49-F238E27FC236}">
                <a16:creationId xmlns:a16="http://schemas.microsoft.com/office/drawing/2014/main" id="{08E19F52-24B6-4639-8391-B0BD9F4AF3F1}"/>
              </a:ext>
            </a:extLst>
          </p:cNvPr>
          <p:cNvSpPr/>
          <p:nvPr/>
        </p:nvSpPr>
        <p:spPr>
          <a:xfrm>
            <a:off x="2699357" y="23327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Multiplication Sign 47">
            <a:extLst>
              <a:ext uri="{FF2B5EF4-FFF2-40B4-BE49-F238E27FC236}">
                <a16:creationId xmlns:a16="http://schemas.microsoft.com/office/drawing/2014/main" id="{4F5DB2AE-9AA5-4B3C-B1E5-40CC1DB3A698}"/>
              </a:ext>
            </a:extLst>
          </p:cNvPr>
          <p:cNvSpPr/>
          <p:nvPr/>
        </p:nvSpPr>
        <p:spPr>
          <a:xfrm>
            <a:off x="2699357" y="425810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Multiplication Sign 48">
            <a:extLst>
              <a:ext uri="{FF2B5EF4-FFF2-40B4-BE49-F238E27FC236}">
                <a16:creationId xmlns:a16="http://schemas.microsoft.com/office/drawing/2014/main" id="{4D51A9FC-007D-490F-88B3-B4ADACEF67D5}"/>
              </a:ext>
            </a:extLst>
          </p:cNvPr>
          <p:cNvSpPr/>
          <p:nvPr/>
        </p:nvSpPr>
        <p:spPr>
          <a:xfrm>
            <a:off x="3733913" y="3961579"/>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0" name="Multiplication Sign 49">
            <a:extLst>
              <a:ext uri="{FF2B5EF4-FFF2-40B4-BE49-F238E27FC236}">
                <a16:creationId xmlns:a16="http://schemas.microsoft.com/office/drawing/2014/main" id="{02F64F4F-C139-4427-A276-10B98DEA8AC2}"/>
              </a:ext>
            </a:extLst>
          </p:cNvPr>
          <p:cNvSpPr/>
          <p:nvPr/>
        </p:nvSpPr>
        <p:spPr>
          <a:xfrm>
            <a:off x="3790870" y="424964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6" name="Straight Connector 55">
            <a:extLst>
              <a:ext uri="{FF2B5EF4-FFF2-40B4-BE49-F238E27FC236}">
                <a16:creationId xmlns:a16="http://schemas.microsoft.com/office/drawing/2014/main" id="{FE21F7A9-223E-446C-8794-CB998FA1096B}"/>
              </a:ext>
            </a:extLst>
          </p:cNvPr>
          <p:cNvCxnSpPr>
            <a:cxnSpLocks/>
          </p:cNvCxnSpPr>
          <p:nvPr/>
        </p:nvCxnSpPr>
        <p:spPr>
          <a:xfrm>
            <a:off x="3685480" y="4013099"/>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57" name="Multiplication Sign 56">
            <a:extLst>
              <a:ext uri="{FF2B5EF4-FFF2-40B4-BE49-F238E27FC236}">
                <a16:creationId xmlns:a16="http://schemas.microsoft.com/office/drawing/2014/main" id="{056D229F-1CF9-4C8A-9E57-F7C98517BE34}"/>
              </a:ext>
            </a:extLst>
          </p:cNvPr>
          <p:cNvSpPr/>
          <p:nvPr/>
        </p:nvSpPr>
        <p:spPr>
          <a:xfrm>
            <a:off x="3623843" y="396157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Multiplication Sign 57">
            <a:extLst>
              <a:ext uri="{FF2B5EF4-FFF2-40B4-BE49-F238E27FC236}">
                <a16:creationId xmlns:a16="http://schemas.microsoft.com/office/drawing/2014/main" id="{A01478A2-DC62-44E6-B6C1-E9A8D2BAEB95}"/>
              </a:ext>
            </a:extLst>
          </p:cNvPr>
          <p:cNvSpPr/>
          <p:nvPr/>
        </p:nvSpPr>
        <p:spPr>
          <a:xfrm>
            <a:off x="3680800" y="4249642"/>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9" name="Straight Connector 58">
            <a:extLst>
              <a:ext uri="{FF2B5EF4-FFF2-40B4-BE49-F238E27FC236}">
                <a16:creationId xmlns:a16="http://schemas.microsoft.com/office/drawing/2014/main" id="{E671D409-E342-40B9-B654-F2693785F383}"/>
              </a:ext>
            </a:extLst>
          </p:cNvPr>
          <p:cNvCxnSpPr>
            <a:cxnSpLocks/>
          </p:cNvCxnSpPr>
          <p:nvPr/>
        </p:nvCxnSpPr>
        <p:spPr>
          <a:xfrm>
            <a:off x="3747967" y="2386458"/>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0" name="Multiplication Sign 59">
            <a:extLst>
              <a:ext uri="{FF2B5EF4-FFF2-40B4-BE49-F238E27FC236}">
                <a16:creationId xmlns:a16="http://schemas.microsoft.com/office/drawing/2014/main" id="{0066D9B0-A995-4CD9-9FF4-5A13548CB62E}"/>
              </a:ext>
            </a:extLst>
          </p:cNvPr>
          <p:cNvSpPr/>
          <p:nvPr/>
        </p:nvSpPr>
        <p:spPr>
          <a:xfrm>
            <a:off x="3672640" y="231819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1" name="Multiplication Sign 60">
            <a:extLst>
              <a:ext uri="{FF2B5EF4-FFF2-40B4-BE49-F238E27FC236}">
                <a16:creationId xmlns:a16="http://schemas.microsoft.com/office/drawing/2014/main" id="{3D1A4799-907C-4506-826E-1F519AB2E3B6}"/>
              </a:ext>
            </a:extLst>
          </p:cNvPr>
          <p:cNvSpPr/>
          <p:nvPr/>
        </p:nvSpPr>
        <p:spPr>
          <a:xfrm>
            <a:off x="3741810" y="2757486"/>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8" name="Straight Connector 67">
            <a:extLst>
              <a:ext uri="{FF2B5EF4-FFF2-40B4-BE49-F238E27FC236}">
                <a16:creationId xmlns:a16="http://schemas.microsoft.com/office/drawing/2014/main" id="{1D290D7B-4A97-4803-B09B-0C88D35756D3}"/>
              </a:ext>
            </a:extLst>
          </p:cNvPr>
          <p:cNvCxnSpPr>
            <a:cxnSpLocks/>
          </p:cNvCxnSpPr>
          <p:nvPr/>
        </p:nvCxnSpPr>
        <p:spPr>
          <a:xfrm>
            <a:off x="3629434" y="2386459"/>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9" name="Multiplication Sign 68">
            <a:extLst>
              <a:ext uri="{FF2B5EF4-FFF2-40B4-BE49-F238E27FC236}">
                <a16:creationId xmlns:a16="http://schemas.microsoft.com/office/drawing/2014/main" id="{A635DA98-8D66-40D5-B7C3-B4058C692637}"/>
              </a:ext>
            </a:extLst>
          </p:cNvPr>
          <p:cNvSpPr/>
          <p:nvPr/>
        </p:nvSpPr>
        <p:spPr>
          <a:xfrm>
            <a:off x="3554107" y="23181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0" name="Multiplication Sign 69">
            <a:extLst>
              <a:ext uri="{FF2B5EF4-FFF2-40B4-BE49-F238E27FC236}">
                <a16:creationId xmlns:a16="http://schemas.microsoft.com/office/drawing/2014/main" id="{D1DB352F-2E67-4A32-B050-1071A2A3A634}"/>
              </a:ext>
            </a:extLst>
          </p:cNvPr>
          <p:cNvSpPr/>
          <p:nvPr/>
        </p:nvSpPr>
        <p:spPr>
          <a:xfrm>
            <a:off x="3623277" y="275748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1" name="Straight Connector 70">
            <a:extLst>
              <a:ext uri="{FF2B5EF4-FFF2-40B4-BE49-F238E27FC236}">
                <a16:creationId xmlns:a16="http://schemas.microsoft.com/office/drawing/2014/main" id="{8BAE8DCE-106A-4591-B7B9-031A49EF0595}"/>
              </a:ext>
            </a:extLst>
          </p:cNvPr>
          <p:cNvCxnSpPr>
            <a:cxnSpLocks/>
          </p:cNvCxnSpPr>
          <p:nvPr/>
        </p:nvCxnSpPr>
        <p:spPr>
          <a:xfrm>
            <a:off x="3197633" y="2377992"/>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2" name="Multiplication Sign 71">
            <a:extLst>
              <a:ext uri="{FF2B5EF4-FFF2-40B4-BE49-F238E27FC236}">
                <a16:creationId xmlns:a16="http://schemas.microsoft.com/office/drawing/2014/main" id="{CEB4E9BC-3169-45A6-B5F0-EB4EF3300A09}"/>
              </a:ext>
            </a:extLst>
          </p:cNvPr>
          <p:cNvSpPr/>
          <p:nvPr/>
        </p:nvSpPr>
        <p:spPr>
          <a:xfrm>
            <a:off x="3122306" y="230972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3" name="Multiplication Sign 72">
            <a:extLst>
              <a:ext uri="{FF2B5EF4-FFF2-40B4-BE49-F238E27FC236}">
                <a16:creationId xmlns:a16="http://schemas.microsoft.com/office/drawing/2014/main" id="{EE3AC04F-7F88-48C5-B949-0DC85F2C43AA}"/>
              </a:ext>
            </a:extLst>
          </p:cNvPr>
          <p:cNvSpPr/>
          <p:nvPr/>
        </p:nvSpPr>
        <p:spPr>
          <a:xfrm>
            <a:off x="3191476" y="274902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3" name="Straight Connector 82">
            <a:extLst>
              <a:ext uri="{FF2B5EF4-FFF2-40B4-BE49-F238E27FC236}">
                <a16:creationId xmlns:a16="http://schemas.microsoft.com/office/drawing/2014/main" id="{55AB386C-031F-4563-96B2-D7E4850A0318}"/>
              </a:ext>
            </a:extLst>
          </p:cNvPr>
          <p:cNvCxnSpPr>
            <a:cxnSpLocks/>
          </p:cNvCxnSpPr>
          <p:nvPr/>
        </p:nvCxnSpPr>
        <p:spPr>
          <a:xfrm flipH="1">
            <a:off x="1058471" y="2387664"/>
            <a:ext cx="61703" cy="443713"/>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85" name="Multiplication Sign 84">
            <a:extLst>
              <a:ext uri="{FF2B5EF4-FFF2-40B4-BE49-F238E27FC236}">
                <a16:creationId xmlns:a16="http://schemas.microsoft.com/office/drawing/2014/main" id="{FF1B7D0E-49C6-47B9-9242-03439F75284E}"/>
              </a:ext>
            </a:extLst>
          </p:cNvPr>
          <p:cNvSpPr/>
          <p:nvPr/>
        </p:nvSpPr>
        <p:spPr>
          <a:xfrm>
            <a:off x="1048054" y="233218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6" name="Multiplication Sign 85">
            <a:extLst>
              <a:ext uri="{FF2B5EF4-FFF2-40B4-BE49-F238E27FC236}">
                <a16:creationId xmlns:a16="http://schemas.microsoft.com/office/drawing/2014/main" id="{2A385927-7C84-44A3-9A23-BF91D9756CD5}"/>
              </a:ext>
            </a:extLst>
          </p:cNvPr>
          <p:cNvSpPr/>
          <p:nvPr/>
        </p:nvSpPr>
        <p:spPr>
          <a:xfrm>
            <a:off x="988322" y="2742205"/>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3" name="Rectangle 92">
            <a:extLst>
              <a:ext uri="{FF2B5EF4-FFF2-40B4-BE49-F238E27FC236}">
                <a16:creationId xmlns:a16="http://schemas.microsoft.com/office/drawing/2014/main" id="{0DB77569-D97E-4DC2-A069-E5316352D318}"/>
              </a:ext>
            </a:extLst>
          </p:cNvPr>
          <p:cNvSpPr/>
          <p:nvPr/>
        </p:nvSpPr>
        <p:spPr>
          <a:xfrm>
            <a:off x="0" y="6215708"/>
            <a:ext cx="11314545"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Add 4 wires (2 per motor)</a:t>
            </a:r>
          </a:p>
        </p:txBody>
      </p:sp>
      <p:cxnSp>
        <p:nvCxnSpPr>
          <p:cNvPr id="34" name="Connector: Elbow 33">
            <a:extLst>
              <a:ext uri="{FF2B5EF4-FFF2-40B4-BE49-F238E27FC236}">
                <a16:creationId xmlns:a16="http://schemas.microsoft.com/office/drawing/2014/main" id="{AABD5008-3358-4A3D-9B5B-597112A56A31}"/>
              </a:ext>
            </a:extLst>
          </p:cNvPr>
          <p:cNvCxnSpPr>
            <a:cxnSpLocks/>
          </p:cNvCxnSpPr>
          <p:nvPr/>
        </p:nvCxnSpPr>
        <p:spPr>
          <a:xfrm flipV="1">
            <a:off x="3623277" y="2430963"/>
            <a:ext cx="1752294" cy="617037"/>
          </a:xfrm>
          <a:prstGeom prst="bentConnector3">
            <a:avLst>
              <a:gd name="adj1" fmla="val 50000"/>
            </a:avLst>
          </a:prstGeom>
          <a:ln w="50800">
            <a:solidFill>
              <a:srgbClr val="FF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D15340A-6E53-418C-B9B7-BF947A695F0F}"/>
              </a:ext>
            </a:extLst>
          </p:cNvPr>
          <p:cNvCxnSpPr>
            <a:cxnSpLocks/>
          </p:cNvCxnSpPr>
          <p:nvPr/>
        </p:nvCxnSpPr>
        <p:spPr>
          <a:xfrm flipV="1">
            <a:off x="3938652" y="2526021"/>
            <a:ext cx="1436919" cy="632815"/>
          </a:xfrm>
          <a:prstGeom prst="bentConnector3">
            <a:avLst>
              <a:gd name="adj1" fmla="val 50000"/>
            </a:avLst>
          </a:prstGeom>
          <a:ln w="50800">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4" name="Multiplication Sign 43">
            <a:extLst>
              <a:ext uri="{FF2B5EF4-FFF2-40B4-BE49-F238E27FC236}">
                <a16:creationId xmlns:a16="http://schemas.microsoft.com/office/drawing/2014/main" id="{F1401D02-EFF8-44A3-AA0C-5418D1B45834}"/>
              </a:ext>
            </a:extLst>
          </p:cNvPr>
          <p:cNvSpPr/>
          <p:nvPr/>
        </p:nvSpPr>
        <p:spPr>
          <a:xfrm>
            <a:off x="3514801" y="2971601"/>
            <a:ext cx="147782" cy="147783"/>
          </a:xfrm>
          <a:prstGeom prst="mathMultiply">
            <a:avLst/>
          </a:prstGeom>
          <a:solidFill>
            <a:srgbClr val="FF0000"/>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F69E4C56-009A-4F2C-9049-68BB28A31A28}"/>
              </a:ext>
            </a:extLst>
          </p:cNvPr>
          <p:cNvSpPr/>
          <p:nvPr/>
        </p:nvSpPr>
        <p:spPr>
          <a:xfrm>
            <a:off x="3855952" y="3075716"/>
            <a:ext cx="147782" cy="147783"/>
          </a:xfrm>
          <a:prstGeom prst="mathMultiply">
            <a:avLst/>
          </a:prstGeom>
          <a:solidFill>
            <a:schemeClr val="tx1"/>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CF5CD02B-FFA2-43BF-9758-ED1FC9A0FAE9}"/>
              </a:ext>
            </a:extLst>
          </p:cNvPr>
          <p:cNvSpPr/>
          <p:nvPr/>
        </p:nvSpPr>
        <p:spPr>
          <a:xfrm>
            <a:off x="3859906" y="3743551"/>
            <a:ext cx="147782" cy="147783"/>
          </a:xfrm>
          <a:prstGeom prst="mathMultiply">
            <a:avLst/>
          </a:prstGeom>
          <a:solidFill>
            <a:srgbClr val="FF0000"/>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ication Sign 52">
            <a:extLst>
              <a:ext uri="{FF2B5EF4-FFF2-40B4-BE49-F238E27FC236}">
                <a16:creationId xmlns:a16="http://schemas.microsoft.com/office/drawing/2014/main" id="{6F58A266-2697-4866-978C-752843F6C07A}"/>
              </a:ext>
            </a:extLst>
          </p:cNvPr>
          <p:cNvSpPr/>
          <p:nvPr/>
        </p:nvSpPr>
        <p:spPr>
          <a:xfrm>
            <a:off x="3512128" y="3831538"/>
            <a:ext cx="147782" cy="147783"/>
          </a:xfrm>
          <a:prstGeom prst="mathMultiply">
            <a:avLst/>
          </a:prstGeom>
          <a:solidFill>
            <a:schemeClr val="tx1"/>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145E5CAD-F603-42BD-8CB8-1E56F5E38DCD}"/>
              </a:ext>
            </a:extLst>
          </p:cNvPr>
          <p:cNvCxnSpPr>
            <a:cxnSpLocks/>
          </p:cNvCxnSpPr>
          <p:nvPr/>
        </p:nvCxnSpPr>
        <p:spPr>
          <a:xfrm flipH="1" flipV="1">
            <a:off x="4000144" y="2512807"/>
            <a:ext cx="165389" cy="1202266"/>
          </a:xfrm>
          <a:prstGeom prst="bentConnector3">
            <a:avLst>
              <a:gd name="adj1" fmla="val -159681"/>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24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7AE41-1F60-4A73-B86D-C19195F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25" y="1033780"/>
            <a:ext cx="6161076" cy="4790440"/>
          </a:xfrm>
          <a:prstGeom prst="rect">
            <a:avLst/>
          </a:prstGeom>
        </p:spPr>
      </p:pic>
      <p:cxnSp>
        <p:nvCxnSpPr>
          <p:cNvPr id="55" name="Connector: Elbow 54">
            <a:extLst>
              <a:ext uri="{FF2B5EF4-FFF2-40B4-BE49-F238E27FC236}">
                <a16:creationId xmlns:a16="http://schemas.microsoft.com/office/drawing/2014/main" id="{B9C0A1DE-5BE1-44E5-9B99-09BF2C361278}"/>
              </a:ext>
            </a:extLst>
          </p:cNvPr>
          <p:cNvCxnSpPr>
            <a:cxnSpLocks/>
          </p:cNvCxnSpPr>
          <p:nvPr/>
        </p:nvCxnSpPr>
        <p:spPr>
          <a:xfrm>
            <a:off x="3597667" y="3905429"/>
            <a:ext cx="1609412" cy="505957"/>
          </a:xfrm>
          <a:prstGeom prst="bentConnector3">
            <a:avLst>
              <a:gd name="adj1" fmla="val 50000"/>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66DED6-4085-4A5B-B34B-D8DABEB2BAB9}"/>
              </a:ext>
            </a:extLst>
          </p:cNvPr>
          <p:cNvCxnSpPr>
            <a:cxnSpLocks/>
            <a:stCxn id="52" idx="1"/>
          </p:cNvCxnSpPr>
          <p:nvPr/>
        </p:nvCxnSpPr>
        <p:spPr>
          <a:xfrm rot="16200000" flipH="1">
            <a:off x="4302785" y="3448445"/>
            <a:ext cx="522019" cy="1183219"/>
          </a:xfrm>
          <a:prstGeom prst="bentConnector4">
            <a:avLst>
              <a:gd name="adj1" fmla="val 7519"/>
              <a:gd name="adj2" fmla="val 51500"/>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FA013A-7D0D-46F5-AA3A-5D9EB2818B16}"/>
              </a:ext>
            </a:extLst>
          </p:cNvPr>
          <p:cNvCxnSpPr>
            <a:cxnSpLocks/>
          </p:cNvCxnSpPr>
          <p:nvPr/>
        </p:nvCxnSpPr>
        <p:spPr>
          <a:xfrm>
            <a:off x="2774499" y="2408391"/>
            <a:ext cx="12931" cy="1923608"/>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2B3301-F2A6-4204-A010-62C98CAEA826}"/>
              </a:ext>
            </a:extLst>
          </p:cNvPr>
          <p:cNvCxnSpPr>
            <a:cxnSpLocks/>
          </p:cNvCxnSpPr>
          <p:nvPr/>
        </p:nvCxnSpPr>
        <p:spPr>
          <a:xfrm flipH="1">
            <a:off x="957901" y="2526021"/>
            <a:ext cx="29944" cy="283769"/>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D55D35-34CA-4E7D-9F04-19C5B74FCFB8}"/>
              </a:ext>
            </a:extLst>
          </p:cNvPr>
          <p:cNvCxnSpPr>
            <a:cxnSpLocks/>
          </p:cNvCxnSpPr>
          <p:nvPr/>
        </p:nvCxnSpPr>
        <p:spPr>
          <a:xfrm>
            <a:off x="3078837" y="2495245"/>
            <a:ext cx="86155" cy="314545"/>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E95213-00DA-4A2E-BA7B-5439782B8F11}"/>
              </a:ext>
            </a:extLst>
          </p:cNvPr>
          <p:cNvCxnSpPr>
            <a:cxnSpLocks/>
          </p:cNvCxnSpPr>
          <p:nvPr/>
        </p:nvCxnSpPr>
        <p:spPr>
          <a:xfrm>
            <a:off x="3795542" y="4013101"/>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78386D6F-BC48-42C8-811F-D026BFB11A22}"/>
              </a:ext>
            </a:extLst>
          </p:cNvPr>
          <p:cNvSpPr/>
          <p:nvPr/>
        </p:nvSpPr>
        <p:spPr>
          <a:xfrm>
            <a:off x="4070165" y="363322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Multiplication Sign 7">
            <a:extLst>
              <a:ext uri="{FF2B5EF4-FFF2-40B4-BE49-F238E27FC236}">
                <a16:creationId xmlns:a16="http://schemas.microsoft.com/office/drawing/2014/main" id="{807BFE17-C2FF-432F-83B2-11456BB6986F}"/>
              </a:ext>
            </a:extLst>
          </p:cNvPr>
          <p:cNvSpPr/>
          <p:nvPr/>
        </p:nvSpPr>
        <p:spPr>
          <a:xfrm>
            <a:off x="3904776" y="2430963"/>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Multiplication Sign 9">
            <a:extLst>
              <a:ext uri="{FF2B5EF4-FFF2-40B4-BE49-F238E27FC236}">
                <a16:creationId xmlns:a16="http://schemas.microsoft.com/office/drawing/2014/main" id="{2F2FD7C4-3786-4B42-9A95-D3547E936846}"/>
              </a:ext>
            </a:extLst>
          </p:cNvPr>
          <p:cNvSpPr/>
          <p:nvPr/>
        </p:nvSpPr>
        <p:spPr>
          <a:xfrm>
            <a:off x="3017210" y="244789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Multiplication Sign 10">
            <a:extLst>
              <a:ext uri="{FF2B5EF4-FFF2-40B4-BE49-F238E27FC236}">
                <a16:creationId xmlns:a16="http://schemas.microsoft.com/office/drawing/2014/main" id="{5D0D9E4E-2AF6-4FD5-8683-724C9A09E1DA}"/>
              </a:ext>
            </a:extLst>
          </p:cNvPr>
          <p:cNvSpPr/>
          <p:nvPr/>
        </p:nvSpPr>
        <p:spPr>
          <a:xfrm>
            <a:off x="3088020" y="273589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Multiplication Sign 11">
            <a:extLst>
              <a:ext uri="{FF2B5EF4-FFF2-40B4-BE49-F238E27FC236}">
                <a16:creationId xmlns:a16="http://schemas.microsoft.com/office/drawing/2014/main" id="{7E3F7535-A5B5-4003-95D4-04DEFE318E10}"/>
              </a:ext>
            </a:extLst>
          </p:cNvPr>
          <p:cNvSpPr/>
          <p:nvPr/>
        </p:nvSpPr>
        <p:spPr>
          <a:xfrm>
            <a:off x="884529" y="274436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Multiplication Sign 12">
            <a:extLst>
              <a:ext uri="{FF2B5EF4-FFF2-40B4-BE49-F238E27FC236}">
                <a16:creationId xmlns:a16="http://schemas.microsoft.com/office/drawing/2014/main" id="{88F709F6-381A-4243-8628-13A7D34E4F8E}"/>
              </a:ext>
            </a:extLst>
          </p:cNvPr>
          <p:cNvSpPr/>
          <p:nvPr/>
        </p:nvSpPr>
        <p:spPr>
          <a:xfrm>
            <a:off x="920661" y="2438916"/>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7" name="Multiplication Sign 46">
            <a:extLst>
              <a:ext uri="{FF2B5EF4-FFF2-40B4-BE49-F238E27FC236}">
                <a16:creationId xmlns:a16="http://schemas.microsoft.com/office/drawing/2014/main" id="{08E19F52-24B6-4639-8391-B0BD9F4AF3F1}"/>
              </a:ext>
            </a:extLst>
          </p:cNvPr>
          <p:cNvSpPr/>
          <p:nvPr/>
        </p:nvSpPr>
        <p:spPr>
          <a:xfrm>
            <a:off x="2699349" y="23327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Multiplication Sign 47">
            <a:extLst>
              <a:ext uri="{FF2B5EF4-FFF2-40B4-BE49-F238E27FC236}">
                <a16:creationId xmlns:a16="http://schemas.microsoft.com/office/drawing/2014/main" id="{4F5DB2AE-9AA5-4B3C-B1E5-40CC1DB3A698}"/>
              </a:ext>
            </a:extLst>
          </p:cNvPr>
          <p:cNvSpPr/>
          <p:nvPr/>
        </p:nvSpPr>
        <p:spPr>
          <a:xfrm>
            <a:off x="2699349" y="425810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Multiplication Sign 48">
            <a:extLst>
              <a:ext uri="{FF2B5EF4-FFF2-40B4-BE49-F238E27FC236}">
                <a16:creationId xmlns:a16="http://schemas.microsoft.com/office/drawing/2014/main" id="{4D51A9FC-007D-490F-88B3-B4ADACEF67D5}"/>
              </a:ext>
            </a:extLst>
          </p:cNvPr>
          <p:cNvSpPr/>
          <p:nvPr/>
        </p:nvSpPr>
        <p:spPr>
          <a:xfrm>
            <a:off x="3733905" y="3961579"/>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0" name="Multiplication Sign 49">
            <a:extLst>
              <a:ext uri="{FF2B5EF4-FFF2-40B4-BE49-F238E27FC236}">
                <a16:creationId xmlns:a16="http://schemas.microsoft.com/office/drawing/2014/main" id="{02F64F4F-C139-4427-A276-10B98DEA8AC2}"/>
              </a:ext>
            </a:extLst>
          </p:cNvPr>
          <p:cNvSpPr/>
          <p:nvPr/>
        </p:nvSpPr>
        <p:spPr>
          <a:xfrm>
            <a:off x="3790862" y="424964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6" name="Straight Connector 55">
            <a:extLst>
              <a:ext uri="{FF2B5EF4-FFF2-40B4-BE49-F238E27FC236}">
                <a16:creationId xmlns:a16="http://schemas.microsoft.com/office/drawing/2014/main" id="{FE21F7A9-223E-446C-8794-CB998FA1096B}"/>
              </a:ext>
            </a:extLst>
          </p:cNvPr>
          <p:cNvCxnSpPr>
            <a:cxnSpLocks/>
          </p:cNvCxnSpPr>
          <p:nvPr/>
        </p:nvCxnSpPr>
        <p:spPr>
          <a:xfrm>
            <a:off x="3685472" y="4013099"/>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57" name="Multiplication Sign 56">
            <a:extLst>
              <a:ext uri="{FF2B5EF4-FFF2-40B4-BE49-F238E27FC236}">
                <a16:creationId xmlns:a16="http://schemas.microsoft.com/office/drawing/2014/main" id="{056D229F-1CF9-4C8A-9E57-F7C98517BE34}"/>
              </a:ext>
            </a:extLst>
          </p:cNvPr>
          <p:cNvSpPr/>
          <p:nvPr/>
        </p:nvSpPr>
        <p:spPr>
          <a:xfrm>
            <a:off x="3623835" y="396157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Multiplication Sign 57">
            <a:extLst>
              <a:ext uri="{FF2B5EF4-FFF2-40B4-BE49-F238E27FC236}">
                <a16:creationId xmlns:a16="http://schemas.microsoft.com/office/drawing/2014/main" id="{A01478A2-DC62-44E6-B6C1-E9A8D2BAEB95}"/>
              </a:ext>
            </a:extLst>
          </p:cNvPr>
          <p:cNvSpPr/>
          <p:nvPr/>
        </p:nvSpPr>
        <p:spPr>
          <a:xfrm>
            <a:off x="3680792" y="4249642"/>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9" name="Straight Connector 58">
            <a:extLst>
              <a:ext uri="{FF2B5EF4-FFF2-40B4-BE49-F238E27FC236}">
                <a16:creationId xmlns:a16="http://schemas.microsoft.com/office/drawing/2014/main" id="{E671D409-E342-40B9-B654-F2693785F383}"/>
              </a:ext>
            </a:extLst>
          </p:cNvPr>
          <p:cNvCxnSpPr>
            <a:cxnSpLocks/>
          </p:cNvCxnSpPr>
          <p:nvPr/>
        </p:nvCxnSpPr>
        <p:spPr>
          <a:xfrm>
            <a:off x="3747959" y="2386458"/>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0" name="Multiplication Sign 59">
            <a:extLst>
              <a:ext uri="{FF2B5EF4-FFF2-40B4-BE49-F238E27FC236}">
                <a16:creationId xmlns:a16="http://schemas.microsoft.com/office/drawing/2014/main" id="{0066D9B0-A995-4CD9-9FF4-5A13548CB62E}"/>
              </a:ext>
            </a:extLst>
          </p:cNvPr>
          <p:cNvSpPr/>
          <p:nvPr/>
        </p:nvSpPr>
        <p:spPr>
          <a:xfrm>
            <a:off x="3672632" y="231819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1" name="Multiplication Sign 60">
            <a:extLst>
              <a:ext uri="{FF2B5EF4-FFF2-40B4-BE49-F238E27FC236}">
                <a16:creationId xmlns:a16="http://schemas.microsoft.com/office/drawing/2014/main" id="{3D1A4799-907C-4506-826E-1F519AB2E3B6}"/>
              </a:ext>
            </a:extLst>
          </p:cNvPr>
          <p:cNvSpPr/>
          <p:nvPr/>
        </p:nvSpPr>
        <p:spPr>
          <a:xfrm>
            <a:off x="3741802" y="2757486"/>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8" name="Straight Connector 67">
            <a:extLst>
              <a:ext uri="{FF2B5EF4-FFF2-40B4-BE49-F238E27FC236}">
                <a16:creationId xmlns:a16="http://schemas.microsoft.com/office/drawing/2014/main" id="{1D290D7B-4A97-4803-B09B-0C88D35756D3}"/>
              </a:ext>
            </a:extLst>
          </p:cNvPr>
          <p:cNvCxnSpPr>
            <a:cxnSpLocks/>
          </p:cNvCxnSpPr>
          <p:nvPr/>
        </p:nvCxnSpPr>
        <p:spPr>
          <a:xfrm>
            <a:off x="3629426" y="2386459"/>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9" name="Multiplication Sign 68">
            <a:extLst>
              <a:ext uri="{FF2B5EF4-FFF2-40B4-BE49-F238E27FC236}">
                <a16:creationId xmlns:a16="http://schemas.microsoft.com/office/drawing/2014/main" id="{A635DA98-8D66-40D5-B7C3-B4058C692637}"/>
              </a:ext>
            </a:extLst>
          </p:cNvPr>
          <p:cNvSpPr/>
          <p:nvPr/>
        </p:nvSpPr>
        <p:spPr>
          <a:xfrm>
            <a:off x="3554099" y="23181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0" name="Multiplication Sign 69">
            <a:extLst>
              <a:ext uri="{FF2B5EF4-FFF2-40B4-BE49-F238E27FC236}">
                <a16:creationId xmlns:a16="http://schemas.microsoft.com/office/drawing/2014/main" id="{D1DB352F-2E67-4A32-B050-1071A2A3A634}"/>
              </a:ext>
            </a:extLst>
          </p:cNvPr>
          <p:cNvSpPr/>
          <p:nvPr/>
        </p:nvSpPr>
        <p:spPr>
          <a:xfrm>
            <a:off x="3623269" y="275748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1" name="Straight Connector 70">
            <a:extLst>
              <a:ext uri="{FF2B5EF4-FFF2-40B4-BE49-F238E27FC236}">
                <a16:creationId xmlns:a16="http://schemas.microsoft.com/office/drawing/2014/main" id="{8BAE8DCE-106A-4591-B7B9-031A49EF0595}"/>
              </a:ext>
            </a:extLst>
          </p:cNvPr>
          <p:cNvCxnSpPr>
            <a:cxnSpLocks/>
          </p:cNvCxnSpPr>
          <p:nvPr/>
        </p:nvCxnSpPr>
        <p:spPr>
          <a:xfrm>
            <a:off x="3197625" y="2377992"/>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2" name="Multiplication Sign 71">
            <a:extLst>
              <a:ext uri="{FF2B5EF4-FFF2-40B4-BE49-F238E27FC236}">
                <a16:creationId xmlns:a16="http://schemas.microsoft.com/office/drawing/2014/main" id="{CEB4E9BC-3169-45A6-B5F0-EB4EF3300A09}"/>
              </a:ext>
            </a:extLst>
          </p:cNvPr>
          <p:cNvSpPr/>
          <p:nvPr/>
        </p:nvSpPr>
        <p:spPr>
          <a:xfrm>
            <a:off x="3122298" y="230972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3" name="Multiplication Sign 72">
            <a:extLst>
              <a:ext uri="{FF2B5EF4-FFF2-40B4-BE49-F238E27FC236}">
                <a16:creationId xmlns:a16="http://schemas.microsoft.com/office/drawing/2014/main" id="{EE3AC04F-7F88-48C5-B949-0DC85F2C43AA}"/>
              </a:ext>
            </a:extLst>
          </p:cNvPr>
          <p:cNvSpPr/>
          <p:nvPr/>
        </p:nvSpPr>
        <p:spPr>
          <a:xfrm>
            <a:off x="3191468" y="274902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3" name="Straight Connector 82">
            <a:extLst>
              <a:ext uri="{FF2B5EF4-FFF2-40B4-BE49-F238E27FC236}">
                <a16:creationId xmlns:a16="http://schemas.microsoft.com/office/drawing/2014/main" id="{55AB386C-031F-4563-96B2-D7E4850A0318}"/>
              </a:ext>
            </a:extLst>
          </p:cNvPr>
          <p:cNvCxnSpPr>
            <a:cxnSpLocks/>
          </p:cNvCxnSpPr>
          <p:nvPr/>
        </p:nvCxnSpPr>
        <p:spPr>
          <a:xfrm flipH="1">
            <a:off x="1058463" y="2387664"/>
            <a:ext cx="61703" cy="443713"/>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85" name="Multiplication Sign 84">
            <a:extLst>
              <a:ext uri="{FF2B5EF4-FFF2-40B4-BE49-F238E27FC236}">
                <a16:creationId xmlns:a16="http://schemas.microsoft.com/office/drawing/2014/main" id="{FF1B7D0E-49C6-47B9-9242-03439F75284E}"/>
              </a:ext>
            </a:extLst>
          </p:cNvPr>
          <p:cNvSpPr/>
          <p:nvPr/>
        </p:nvSpPr>
        <p:spPr>
          <a:xfrm>
            <a:off x="1048046" y="233218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6" name="Multiplication Sign 85">
            <a:extLst>
              <a:ext uri="{FF2B5EF4-FFF2-40B4-BE49-F238E27FC236}">
                <a16:creationId xmlns:a16="http://schemas.microsoft.com/office/drawing/2014/main" id="{2A385927-7C84-44A3-9A23-BF91D9756CD5}"/>
              </a:ext>
            </a:extLst>
          </p:cNvPr>
          <p:cNvSpPr/>
          <p:nvPr/>
        </p:nvSpPr>
        <p:spPr>
          <a:xfrm>
            <a:off x="988314" y="2742205"/>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3" name="Rectangle 92">
            <a:extLst>
              <a:ext uri="{FF2B5EF4-FFF2-40B4-BE49-F238E27FC236}">
                <a16:creationId xmlns:a16="http://schemas.microsoft.com/office/drawing/2014/main" id="{0DB77569-D97E-4DC2-A069-E5316352D318}"/>
              </a:ext>
            </a:extLst>
          </p:cNvPr>
          <p:cNvSpPr/>
          <p:nvPr/>
        </p:nvSpPr>
        <p:spPr>
          <a:xfrm>
            <a:off x="0" y="6215708"/>
            <a:ext cx="11314545"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Add 2 wires for battery</a:t>
            </a:r>
          </a:p>
        </p:txBody>
      </p:sp>
      <p:cxnSp>
        <p:nvCxnSpPr>
          <p:cNvPr id="34" name="Connector: Elbow 33">
            <a:extLst>
              <a:ext uri="{FF2B5EF4-FFF2-40B4-BE49-F238E27FC236}">
                <a16:creationId xmlns:a16="http://schemas.microsoft.com/office/drawing/2014/main" id="{AABD5008-3358-4A3D-9B5B-597112A56A31}"/>
              </a:ext>
            </a:extLst>
          </p:cNvPr>
          <p:cNvCxnSpPr>
            <a:cxnSpLocks/>
          </p:cNvCxnSpPr>
          <p:nvPr/>
        </p:nvCxnSpPr>
        <p:spPr>
          <a:xfrm flipV="1">
            <a:off x="3623269" y="2430963"/>
            <a:ext cx="1752294" cy="617037"/>
          </a:xfrm>
          <a:prstGeom prst="bentConnector3">
            <a:avLst>
              <a:gd name="adj1" fmla="val 50000"/>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D15340A-6E53-418C-B9B7-BF947A695F0F}"/>
              </a:ext>
            </a:extLst>
          </p:cNvPr>
          <p:cNvCxnSpPr>
            <a:cxnSpLocks/>
          </p:cNvCxnSpPr>
          <p:nvPr/>
        </p:nvCxnSpPr>
        <p:spPr>
          <a:xfrm flipV="1">
            <a:off x="3938644" y="2526021"/>
            <a:ext cx="1436919" cy="632815"/>
          </a:xfrm>
          <a:prstGeom prst="bentConnector3">
            <a:avLst>
              <a:gd name="adj1" fmla="val 50000"/>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44" name="Multiplication Sign 43">
            <a:extLst>
              <a:ext uri="{FF2B5EF4-FFF2-40B4-BE49-F238E27FC236}">
                <a16:creationId xmlns:a16="http://schemas.microsoft.com/office/drawing/2014/main" id="{F1401D02-EFF8-44A3-AA0C-5418D1B45834}"/>
              </a:ext>
            </a:extLst>
          </p:cNvPr>
          <p:cNvSpPr/>
          <p:nvPr/>
        </p:nvSpPr>
        <p:spPr>
          <a:xfrm>
            <a:off x="3514793" y="2971601"/>
            <a:ext cx="147782" cy="147783"/>
          </a:xfrm>
          <a:prstGeom prst="mathMultiply">
            <a:avLst/>
          </a:prstGeom>
          <a:solidFill>
            <a:srgbClr val="FF0000">
              <a:alpha val="25000"/>
            </a:srgb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F69E4C56-009A-4F2C-9049-68BB28A31A28}"/>
              </a:ext>
            </a:extLst>
          </p:cNvPr>
          <p:cNvSpPr/>
          <p:nvPr/>
        </p:nvSpPr>
        <p:spPr>
          <a:xfrm>
            <a:off x="3855944" y="3075716"/>
            <a:ext cx="147782" cy="147783"/>
          </a:xfrm>
          <a:prstGeom prst="mathMultiply">
            <a:avLst/>
          </a:prstGeom>
          <a:solidFill>
            <a:schemeClr val="tx1">
              <a:alpha val="25000"/>
            </a:scheme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CF5CD02B-FFA2-43BF-9758-ED1FC9A0FAE9}"/>
              </a:ext>
            </a:extLst>
          </p:cNvPr>
          <p:cNvSpPr/>
          <p:nvPr/>
        </p:nvSpPr>
        <p:spPr>
          <a:xfrm>
            <a:off x="3859898" y="3743551"/>
            <a:ext cx="147782" cy="147783"/>
          </a:xfrm>
          <a:prstGeom prst="mathMultiply">
            <a:avLst/>
          </a:prstGeom>
          <a:solidFill>
            <a:srgbClr val="FF0000">
              <a:alpha val="25000"/>
            </a:srgb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ication Sign 52">
            <a:extLst>
              <a:ext uri="{FF2B5EF4-FFF2-40B4-BE49-F238E27FC236}">
                <a16:creationId xmlns:a16="http://schemas.microsoft.com/office/drawing/2014/main" id="{6F58A266-2697-4866-978C-752843F6C07A}"/>
              </a:ext>
            </a:extLst>
          </p:cNvPr>
          <p:cNvSpPr/>
          <p:nvPr/>
        </p:nvSpPr>
        <p:spPr>
          <a:xfrm>
            <a:off x="3512120" y="3831538"/>
            <a:ext cx="147782" cy="147783"/>
          </a:xfrm>
          <a:prstGeom prst="mathMultiply">
            <a:avLst/>
          </a:prstGeom>
          <a:solidFill>
            <a:schemeClr val="tx1">
              <a:alpha val="25000"/>
            </a:scheme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Connector: Elbow 66">
            <a:extLst>
              <a:ext uri="{FF2B5EF4-FFF2-40B4-BE49-F238E27FC236}">
                <a16:creationId xmlns:a16="http://schemas.microsoft.com/office/drawing/2014/main" id="{146F813B-CC49-43D1-9DE0-16BC52309FEA}"/>
              </a:ext>
            </a:extLst>
          </p:cNvPr>
          <p:cNvCxnSpPr>
            <a:cxnSpLocks/>
          </p:cNvCxnSpPr>
          <p:nvPr/>
        </p:nvCxnSpPr>
        <p:spPr>
          <a:xfrm flipV="1">
            <a:off x="4134828" y="3686111"/>
            <a:ext cx="510756" cy="332093"/>
          </a:xfrm>
          <a:prstGeom prst="bentConnector3">
            <a:avLst>
              <a:gd name="adj1" fmla="val 50000"/>
            </a:avLst>
          </a:prstGeom>
          <a:ln w="50800">
            <a:solidFill>
              <a:srgbClr val="FF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8C45A9E3-A93A-4010-841B-B733CDB9AF0F}"/>
              </a:ext>
            </a:extLst>
          </p:cNvPr>
          <p:cNvCxnSpPr>
            <a:cxnSpLocks/>
          </p:cNvCxnSpPr>
          <p:nvPr/>
        </p:nvCxnSpPr>
        <p:spPr>
          <a:xfrm rot="5400000" flipH="1" flipV="1">
            <a:off x="3985844" y="3688962"/>
            <a:ext cx="725411" cy="526986"/>
          </a:xfrm>
          <a:prstGeom prst="bentConnector3">
            <a:avLst>
              <a:gd name="adj1" fmla="val 96686"/>
            </a:avLst>
          </a:prstGeom>
          <a:ln w="50800">
            <a:solidFill>
              <a:schemeClr val="tx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6" name="Multiplication Sign 75">
            <a:extLst>
              <a:ext uri="{FF2B5EF4-FFF2-40B4-BE49-F238E27FC236}">
                <a16:creationId xmlns:a16="http://schemas.microsoft.com/office/drawing/2014/main" id="{2F33032B-9647-444D-9A2F-CFD754E2B860}"/>
              </a:ext>
            </a:extLst>
          </p:cNvPr>
          <p:cNvSpPr/>
          <p:nvPr/>
        </p:nvSpPr>
        <p:spPr>
          <a:xfrm>
            <a:off x="4064274" y="3956141"/>
            <a:ext cx="147782" cy="147783"/>
          </a:xfrm>
          <a:prstGeom prst="mathMultiply">
            <a:avLst/>
          </a:prstGeom>
          <a:solidFill>
            <a:srgbClr val="FF0000"/>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Multiplication Sign 76">
            <a:extLst>
              <a:ext uri="{FF2B5EF4-FFF2-40B4-BE49-F238E27FC236}">
                <a16:creationId xmlns:a16="http://schemas.microsoft.com/office/drawing/2014/main" id="{A3FFF7EF-C052-4BBC-A41E-5D850641E822}"/>
              </a:ext>
            </a:extLst>
          </p:cNvPr>
          <p:cNvSpPr/>
          <p:nvPr/>
        </p:nvSpPr>
        <p:spPr>
          <a:xfrm>
            <a:off x="4015493" y="4241267"/>
            <a:ext cx="147782" cy="147783"/>
          </a:xfrm>
          <a:prstGeom prst="mathMultiply">
            <a:avLst/>
          </a:prstGeom>
          <a:solidFill>
            <a:schemeClr val="tx1"/>
          </a:solidFill>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Connector: Elbow 78">
            <a:extLst>
              <a:ext uri="{FF2B5EF4-FFF2-40B4-BE49-F238E27FC236}">
                <a16:creationId xmlns:a16="http://schemas.microsoft.com/office/drawing/2014/main" id="{5826E417-D970-4E92-8ABE-08E2EE4A126A}"/>
              </a:ext>
            </a:extLst>
          </p:cNvPr>
          <p:cNvCxnSpPr>
            <a:cxnSpLocks/>
          </p:cNvCxnSpPr>
          <p:nvPr/>
        </p:nvCxnSpPr>
        <p:spPr>
          <a:xfrm flipH="1" flipV="1">
            <a:off x="4000136" y="2512807"/>
            <a:ext cx="165389" cy="1202266"/>
          </a:xfrm>
          <a:prstGeom prst="bentConnector3">
            <a:avLst>
              <a:gd name="adj1" fmla="val -159681"/>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6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7AE41-1F60-4A73-B86D-C19195F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22" y="1033780"/>
            <a:ext cx="6161076" cy="4790440"/>
          </a:xfrm>
          <a:prstGeom prst="rect">
            <a:avLst/>
          </a:prstGeom>
          <a:effectLst/>
        </p:spPr>
      </p:pic>
      <p:cxnSp>
        <p:nvCxnSpPr>
          <p:cNvPr id="96" name="Connector: Elbow 95">
            <a:extLst>
              <a:ext uri="{FF2B5EF4-FFF2-40B4-BE49-F238E27FC236}">
                <a16:creationId xmlns:a16="http://schemas.microsoft.com/office/drawing/2014/main" id="{9882FCA1-91DA-4857-8814-2A44ABF3940A}"/>
              </a:ext>
            </a:extLst>
          </p:cNvPr>
          <p:cNvCxnSpPr>
            <a:cxnSpLocks/>
          </p:cNvCxnSpPr>
          <p:nvPr/>
        </p:nvCxnSpPr>
        <p:spPr>
          <a:xfrm rot="5400000" flipH="1">
            <a:off x="1877391" y="2240985"/>
            <a:ext cx="993478" cy="2194952"/>
          </a:xfrm>
          <a:prstGeom prst="bentConnector3">
            <a:avLst>
              <a:gd name="adj1" fmla="val -72138"/>
            </a:avLst>
          </a:prstGeom>
          <a:ln w="50800">
            <a:solidFill>
              <a:srgbClr val="92D05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20D22A0-1382-4DB0-B1F8-8B63722B8C36}"/>
              </a:ext>
            </a:extLst>
          </p:cNvPr>
          <p:cNvCxnSpPr>
            <a:cxnSpLocks/>
          </p:cNvCxnSpPr>
          <p:nvPr/>
        </p:nvCxnSpPr>
        <p:spPr>
          <a:xfrm flipH="1" flipV="1">
            <a:off x="1388010" y="2829715"/>
            <a:ext cx="2704244" cy="863129"/>
          </a:xfrm>
          <a:prstGeom prst="bentConnector4">
            <a:avLst>
              <a:gd name="adj1" fmla="val 3501"/>
              <a:gd name="adj2" fmla="val -126"/>
            </a:avLst>
          </a:prstGeom>
          <a:ln w="50800">
            <a:solidFill>
              <a:schemeClr val="bg1"/>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DFF9A7B0-8E6C-4A7A-A638-45C8CF19E536}"/>
              </a:ext>
            </a:extLst>
          </p:cNvPr>
          <p:cNvCxnSpPr>
            <a:cxnSpLocks/>
          </p:cNvCxnSpPr>
          <p:nvPr/>
        </p:nvCxnSpPr>
        <p:spPr>
          <a:xfrm rot="16200000" flipV="1">
            <a:off x="2765663" y="1531388"/>
            <a:ext cx="113521" cy="2649118"/>
          </a:xfrm>
          <a:prstGeom prst="bentConnector3">
            <a:avLst>
              <a:gd name="adj1" fmla="val 422136"/>
            </a:avLst>
          </a:prstGeom>
          <a:ln w="50800">
            <a:solidFill>
              <a:srgbClr val="FF0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BC8383F9-8D3B-4A6A-97A9-A0D82F52ED45}"/>
              </a:ext>
            </a:extLst>
          </p:cNvPr>
          <p:cNvCxnSpPr>
            <a:cxnSpLocks/>
          </p:cNvCxnSpPr>
          <p:nvPr/>
        </p:nvCxnSpPr>
        <p:spPr>
          <a:xfrm rot="5400000" flipH="1">
            <a:off x="1761935" y="2236366"/>
            <a:ext cx="993478" cy="2194952"/>
          </a:xfrm>
          <a:prstGeom prst="bentConnector3">
            <a:avLst>
              <a:gd name="adj1" fmla="val -47966"/>
            </a:avLst>
          </a:prstGeom>
          <a:ln w="50800">
            <a:solidFill>
              <a:srgbClr val="00B0F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DCA4E6B3-F5A5-422E-A472-DDCADEC74332}"/>
              </a:ext>
            </a:extLst>
          </p:cNvPr>
          <p:cNvCxnSpPr>
            <a:cxnSpLocks/>
          </p:cNvCxnSpPr>
          <p:nvPr/>
        </p:nvCxnSpPr>
        <p:spPr>
          <a:xfrm rot="5400000" flipH="1">
            <a:off x="2753549" y="1673231"/>
            <a:ext cx="118246" cy="2426469"/>
          </a:xfrm>
          <a:prstGeom prst="bentConnector3">
            <a:avLst>
              <a:gd name="adj1" fmla="val 339059"/>
            </a:avLst>
          </a:prstGeom>
          <a:ln w="50800">
            <a:solidFill>
              <a:srgbClr val="FFFF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4E66440-D51C-41C8-8F96-BAA8AB4E0F80}"/>
              </a:ext>
            </a:extLst>
          </p:cNvPr>
          <p:cNvCxnSpPr>
            <a:cxnSpLocks/>
          </p:cNvCxnSpPr>
          <p:nvPr/>
        </p:nvCxnSpPr>
        <p:spPr>
          <a:xfrm rot="16200000" flipV="1">
            <a:off x="2540272" y="1966386"/>
            <a:ext cx="111670" cy="1780972"/>
          </a:xfrm>
          <a:prstGeom prst="bentConnector3">
            <a:avLst>
              <a:gd name="adj1" fmla="val 204157"/>
            </a:avLst>
          </a:prstGeom>
          <a:ln w="50800">
            <a:solidFill>
              <a:srgbClr val="FFC000"/>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9C0A1DE-5BE1-44E5-9B99-09BF2C361278}"/>
              </a:ext>
            </a:extLst>
          </p:cNvPr>
          <p:cNvCxnSpPr>
            <a:cxnSpLocks/>
          </p:cNvCxnSpPr>
          <p:nvPr/>
        </p:nvCxnSpPr>
        <p:spPr>
          <a:xfrm>
            <a:off x="3597664" y="3905429"/>
            <a:ext cx="1609412" cy="505957"/>
          </a:xfrm>
          <a:prstGeom prst="bentConnector3">
            <a:avLst>
              <a:gd name="adj1" fmla="val 50000"/>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66DED6-4085-4A5B-B34B-D8DABEB2BAB9}"/>
              </a:ext>
            </a:extLst>
          </p:cNvPr>
          <p:cNvCxnSpPr>
            <a:cxnSpLocks/>
            <a:stCxn id="52" idx="1"/>
          </p:cNvCxnSpPr>
          <p:nvPr/>
        </p:nvCxnSpPr>
        <p:spPr>
          <a:xfrm rot="16200000" flipH="1">
            <a:off x="4302782" y="3448445"/>
            <a:ext cx="522019" cy="1183219"/>
          </a:xfrm>
          <a:prstGeom prst="bentConnector4">
            <a:avLst>
              <a:gd name="adj1" fmla="val 7519"/>
              <a:gd name="adj2" fmla="val 51500"/>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FA013A-7D0D-46F5-AA3A-5D9EB2818B16}"/>
              </a:ext>
            </a:extLst>
          </p:cNvPr>
          <p:cNvCxnSpPr>
            <a:cxnSpLocks/>
          </p:cNvCxnSpPr>
          <p:nvPr/>
        </p:nvCxnSpPr>
        <p:spPr>
          <a:xfrm>
            <a:off x="2774496" y="2408391"/>
            <a:ext cx="12931" cy="1923608"/>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2B3301-F2A6-4204-A010-62C98CAEA826}"/>
              </a:ext>
            </a:extLst>
          </p:cNvPr>
          <p:cNvCxnSpPr>
            <a:cxnSpLocks/>
          </p:cNvCxnSpPr>
          <p:nvPr/>
        </p:nvCxnSpPr>
        <p:spPr>
          <a:xfrm flipH="1">
            <a:off x="957898" y="2526021"/>
            <a:ext cx="29944" cy="283769"/>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D55D35-34CA-4E7D-9F04-19C5B74FCFB8}"/>
              </a:ext>
            </a:extLst>
          </p:cNvPr>
          <p:cNvCxnSpPr>
            <a:cxnSpLocks/>
          </p:cNvCxnSpPr>
          <p:nvPr/>
        </p:nvCxnSpPr>
        <p:spPr>
          <a:xfrm>
            <a:off x="3078834" y="2495245"/>
            <a:ext cx="86155" cy="314545"/>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E95213-00DA-4A2E-BA7B-5439782B8F11}"/>
              </a:ext>
            </a:extLst>
          </p:cNvPr>
          <p:cNvCxnSpPr>
            <a:cxnSpLocks/>
          </p:cNvCxnSpPr>
          <p:nvPr/>
        </p:nvCxnSpPr>
        <p:spPr>
          <a:xfrm>
            <a:off x="3795539" y="4013101"/>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78386D6F-BC48-42C8-811F-D026BFB11A22}"/>
              </a:ext>
            </a:extLst>
          </p:cNvPr>
          <p:cNvSpPr/>
          <p:nvPr/>
        </p:nvSpPr>
        <p:spPr>
          <a:xfrm>
            <a:off x="4070162" y="363322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Multiplication Sign 7">
            <a:extLst>
              <a:ext uri="{FF2B5EF4-FFF2-40B4-BE49-F238E27FC236}">
                <a16:creationId xmlns:a16="http://schemas.microsoft.com/office/drawing/2014/main" id="{807BFE17-C2FF-432F-83B2-11456BB6986F}"/>
              </a:ext>
            </a:extLst>
          </p:cNvPr>
          <p:cNvSpPr/>
          <p:nvPr/>
        </p:nvSpPr>
        <p:spPr>
          <a:xfrm>
            <a:off x="3904773" y="2430963"/>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Multiplication Sign 9">
            <a:extLst>
              <a:ext uri="{FF2B5EF4-FFF2-40B4-BE49-F238E27FC236}">
                <a16:creationId xmlns:a16="http://schemas.microsoft.com/office/drawing/2014/main" id="{2F2FD7C4-3786-4B42-9A95-D3547E936846}"/>
              </a:ext>
            </a:extLst>
          </p:cNvPr>
          <p:cNvSpPr/>
          <p:nvPr/>
        </p:nvSpPr>
        <p:spPr>
          <a:xfrm>
            <a:off x="3017207" y="244789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Multiplication Sign 10">
            <a:extLst>
              <a:ext uri="{FF2B5EF4-FFF2-40B4-BE49-F238E27FC236}">
                <a16:creationId xmlns:a16="http://schemas.microsoft.com/office/drawing/2014/main" id="{5D0D9E4E-2AF6-4FD5-8683-724C9A09E1DA}"/>
              </a:ext>
            </a:extLst>
          </p:cNvPr>
          <p:cNvSpPr/>
          <p:nvPr/>
        </p:nvSpPr>
        <p:spPr>
          <a:xfrm>
            <a:off x="3088017" y="2735899"/>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Multiplication Sign 11">
            <a:extLst>
              <a:ext uri="{FF2B5EF4-FFF2-40B4-BE49-F238E27FC236}">
                <a16:creationId xmlns:a16="http://schemas.microsoft.com/office/drawing/2014/main" id="{7E3F7535-A5B5-4003-95D4-04DEFE318E10}"/>
              </a:ext>
            </a:extLst>
          </p:cNvPr>
          <p:cNvSpPr/>
          <p:nvPr/>
        </p:nvSpPr>
        <p:spPr>
          <a:xfrm>
            <a:off x="884526" y="2744367"/>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Multiplication Sign 12">
            <a:extLst>
              <a:ext uri="{FF2B5EF4-FFF2-40B4-BE49-F238E27FC236}">
                <a16:creationId xmlns:a16="http://schemas.microsoft.com/office/drawing/2014/main" id="{88F709F6-381A-4243-8628-13A7D34E4F8E}"/>
              </a:ext>
            </a:extLst>
          </p:cNvPr>
          <p:cNvSpPr/>
          <p:nvPr/>
        </p:nvSpPr>
        <p:spPr>
          <a:xfrm>
            <a:off x="920658" y="2438916"/>
            <a:ext cx="147782" cy="147783"/>
          </a:xfrm>
          <a:prstGeom prst="mathMultiply">
            <a:avLst/>
          </a:prstGeom>
          <a:solidFill>
            <a:srgbClr val="FF0000">
              <a:alpha val="25000"/>
            </a:srgb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7" name="Multiplication Sign 46">
            <a:extLst>
              <a:ext uri="{FF2B5EF4-FFF2-40B4-BE49-F238E27FC236}">
                <a16:creationId xmlns:a16="http://schemas.microsoft.com/office/drawing/2014/main" id="{08E19F52-24B6-4639-8391-B0BD9F4AF3F1}"/>
              </a:ext>
            </a:extLst>
          </p:cNvPr>
          <p:cNvSpPr/>
          <p:nvPr/>
        </p:nvSpPr>
        <p:spPr>
          <a:xfrm>
            <a:off x="2699346" y="23327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Multiplication Sign 47">
            <a:extLst>
              <a:ext uri="{FF2B5EF4-FFF2-40B4-BE49-F238E27FC236}">
                <a16:creationId xmlns:a16="http://schemas.microsoft.com/office/drawing/2014/main" id="{4F5DB2AE-9AA5-4B3C-B1E5-40CC1DB3A698}"/>
              </a:ext>
            </a:extLst>
          </p:cNvPr>
          <p:cNvSpPr/>
          <p:nvPr/>
        </p:nvSpPr>
        <p:spPr>
          <a:xfrm>
            <a:off x="2699346" y="425810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Multiplication Sign 48">
            <a:extLst>
              <a:ext uri="{FF2B5EF4-FFF2-40B4-BE49-F238E27FC236}">
                <a16:creationId xmlns:a16="http://schemas.microsoft.com/office/drawing/2014/main" id="{4D51A9FC-007D-490F-88B3-B4ADACEF67D5}"/>
              </a:ext>
            </a:extLst>
          </p:cNvPr>
          <p:cNvSpPr/>
          <p:nvPr/>
        </p:nvSpPr>
        <p:spPr>
          <a:xfrm>
            <a:off x="3733902" y="3961579"/>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0" name="Multiplication Sign 49">
            <a:extLst>
              <a:ext uri="{FF2B5EF4-FFF2-40B4-BE49-F238E27FC236}">
                <a16:creationId xmlns:a16="http://schemas.microsoft.com/office/drawing/2014/main" id="{02F64F4F-C139-4427-A276-10B98DEA8AC2}"/>
              </a:ext>
            </a:extLst>
          </p:cNvPr>
          <p:cNvSpPr/>
          <p:nvPr/>
        </p:nvSpPr>
        <p:spPr>
          <a:xfrm>
            <a:off x="3790859" y="424964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6" name="Straight Connector 55">
            <a:extLst>
              <a:ext uri="{FF2B5EF4-FFF2-40B4-BE49-F238E27FC236}">
                <a16:creationId xmlns:a16="http://schemas.microsoft.com/office/drawing/2014/main" id="{FE21F7A9-223E-446C-8794-CB998FA1096B}"/>
              </a:ext>
            </a:extLst>
          </p:cNvPr>
          <p:cNvCxnSpPr>
            <a:cxnSpLocks/>
          </p:cNvCxnSpPr>
          <p:nvPr/>
        </p:nvCxnSpPr>
        <p:spPr>
          <a:xfrm>
            <a:off x="3685469" y="4013099"/>
            <a:ext cx="92207" cy="318901"/>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57" name="Multiplication Sign 56">
            <a:extLst>
              <a:ext uri="{FF2B5EF4-FFF2-40B4-BE49-F238E27FC236}">
                <a16:creationId xmlns:a16="http://schemas.microsoft.com/office/drawing/2014/main" id="{056D229F-1CF9-4C8A-9E57-F7C98517BE34}"/>
              </a:ext>
            </a:extLst>
          </p:cNvPr>
          <p:cNvSpPr/>
          <p:nvPr/>
        </p:nvSpPr>
        <p:spPr>
          <a:xfrm>
            <a:off x="3623832" y="396157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Multiplication Sign 57">
            <a:extLst>
              <a:ext uri="{FF2B5EF4-FFF2-40B4-BE49-F238E27FC236}">
                <a16:creationId xmlns:a16="http://schemas.microsoft.com/office/drawing/2014/main" id="{A01478A2-DC62-44E6-B6C1-E9A8D2BAEB95}"/>
              </a:ext>
            </a:extLst>
          </p:cNvPr>
          <p:cNvSpPr/>
          <p:nvPr/>
        </p:nvSpPr>
        <p:spPr>
          <a:xfrm>
            <a:off x="3680789" y="4249642"/>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9" name="Straight Connector 58">
            <a:extLst>
              <a:ext uri="{FF2B5EF4-FFF2-40B4-BE49-F238E27FC236}">
                <a16:creationId xmlns:a16="http://schemas.microsoft.com/office/drawing/2014/main" id="{E671D409-E342-40B9-B654-F2693785F383}"/>
              </a:ext>
            </a:extLst>
          </p:cNvPr>
          <p:cNvCxnSpPr>
            <a:cxnSpLocks/>
          </p:cNvCxnSpPr>
          <p:nvPr/>
        </p:nvCxnSpPr>
        <p:spPr>
          <a:xfrm>
            <a:off x="3747956" y="2386458"/>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0" name="Multiplication Sign 59">
            <a:extLst>
              <a:ext uri="{FF2B5EF4-FFF2-40B4-BE49-F238E27FC236}">
                <a16:creationId xmlns:a16="http://schemas.microsoft.com/office/drawing/2014/main" id="{0066D9B0-A995-4CD9-9FF4-5A13548CB62E}"/>
              </a:ext>
            </a:extLst>
          </p:cNvPr>
          <p:cNvSpPr/>
          <p:nvPr/>
        </p:nvSpPr>
        <p:spPr>
          <a:xfrm>
            <a:off x="3672629" y="231819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1" name="Multiplication Sign 60">
            <a:extLst>
              <a:ext uri="{FF2B5EF4-FFF2-40B4-BE49-F238E27FC236}">
                <a16:creationId xmlns:a16="http://schemas.microsoft.com/office/drawing/2014/main" id="{3D1A4799-907C-4506-826E-1F519AB2E3B6}"/>
              </a:ext>
            </a:extLst>
          </p:cNvPr>
          <p:cNvSpPr/>
          <p:nvPr/>
        </p:nvSpPr>
        <p:spPr>
          <a:xfrm>
            <a:off x="3741799" y="2757486"/>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8" name="Straight Connector 67">
            <a:extLst>
              <a:ext uri="{FF2B5EF4-FFF2-40B4-BE49-F238E27FC236}">
                <a16:creationId xmlns:a16="http://schemas.microsoft.com/office/drawing/2014/main" id="{1D290D7B-4A97-4803-B09B-0C88D35756D3}"/>
              </a:ext>
            </a:extLst>
          </p:cNvPr>
          <p:cNvCxnSpPr>
            <a:cxnSpLocks/>
          </p:cNvCxnSpPr>
          <p:nvPr/>
        </p:nvCxnSpPr>
        <p:spPr>
          <a:xfrm>
            <a:off x="3629423" y="2386459"/>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69" name="Multiplication Sign 68">
            <a:extLst>
              <a:ext uri="{FF2B5EF4-FFF2-40B4-BE49-F238E27FC236}">
                <a16:creationId xmlns:a16="http://schemas.microsoft.com/office/drawing/2014/main" id="{A635DA98-8D66-40D5-B7C3-B4058C692637}"/>
              </a:ext>
            </a:extLst>
          </p:cNvPr>
          <p:cNvSpPr/>
          <p:nvPr/>
        </p:nvSpPr>
        <p:spPr>
          <a:xfrm>
            <a:off x="3554096" y="2318191"/>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0" name="Multiplication Sign 69">
            <a:extLst>
              <a:ext uri="{FF2B5EF4-FFF2-40B4-BE49-F238E27FC236}">
                <a16:creationId xmlns:a16="http://schemas.microsoft.com/office/drawing/2014/main" id="{D1DB352F-2E67-4A32-B050-1071A2A3A634}"/>
              </a:ext>
            </a:extLst>
          </p:cNvPr>
          <p:cNvSpPr/>
          <p:nvPr/>
        </p:nvSpPr>
        <p:spPr>
          <a:xfrm>
            <a:off x="3623266" y="2757487"/>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1" name="Straight Connector 70">
            <a:extLst>
              <a:ext uri="{FF2B5EF4-FFF2-40B4-BE49-F238E27FC236}">
                <a16:creationId xmlns:a16="http://schemas.microsoft.com/office/drawing/2014/main" id="{8BAE8DCE-106A-4591-B7B9-031A49EF0595}"/>
              </a:ext>
            </a:extLst>
          </p:cNvPr>
          <p:cNvCxnSpPr>
            <a:cxnSpLocks/>
          </p:cNvCxnSpPr>
          <p:nvPr/>
        </p:nvCxnSpPr>
        <p:spPr>
          <a:xfrm>
            <a:off x="3197622" y="2377992"/>
            <a:ext cx="67734" cy="431800"/>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2" name="Multiplication Sign 71">
            <a:extLst>
              <a:ext uri="{FF2B5EF4-FFF2-40B4-BE49-F238E27FC236}">
                <a16:creationId xmlns:a16="http://schemas.microsoft.com/office/drawing/2014/main" id="{CEB4E9BC-3169-45A6-B5F0-EB4EF3300A09}"/>
              </a:ext>
            </a:extLst>
          </p:cNvPr>
          <p:cNvSpPr/>
          <p:nvPr/>
        </p:nvSpPr>
        <p:spPr>
          <a:xfrm>
            <a:off x="3122295" y="2309724"/>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3" name="Multiplication Sign 72">
            <a:extLst>
              <a:ext uri="{FF2B5EF4-FFF2-40B4-BE49-F238E27FC236}">
                <a16:creationId xmlns:a16="http://schemas.microsoft.com/office/drawing/2014/main" id="{EE3AC04F-7F88-48C5-B949-0DC85F2C43AA}"/>
              </a:ext>
            </a:extLst>
          </p:cNvPr>
          <p:cNvSpPr/>
          <p:nvPr/>
        </p:nvSpPr>
        <p:spPr>
          <a:xfrm>
            <a:off x="3191465" y="2749020"/>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3" name="Straight Connector 82">
            <a:extLst>
              <a:ext uri="{FF2B5EF4-FFF2-40B4-BE49-F238E27FC236}">
                <a16:creationId xmlns:a16="http://schemas.microsoft.com/office/drawing/2014/main" id="{55AB386C-031F-4563-96B2-D7E4850A0318}"/>
              </a:ext>
            </a:extLst>
          </p:cNvPr>
          <p:cNvCxnSpPr>
            <a:cxnSpLocks/>
          </p:cNvCxnSpPr>
          <p:nvPr/>
        </p:nvCxnSpPr>
        <p:spPr>
          <a:xfrm flipH="1">
            <a:off x="1058460" y="2387664"/>
            <a:ext cx="61703" cy="443713"/>
          </a:xfrm>
          <a:prstGeom prst="line">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85" name="Multiplication Sign 84">
            <a:extLst>
              <a:ext uri="{FF2B5EF4-FFF2-40B4-BE49-F238E27FC236}">
                <a16:creationId xmlns:a16="http://schemas.microsoft.com/office/drawing/2014/main" id="{FF1B7D0E-49C6-47B9-9242-03439F75284E}"/>
              </a:ext>
            </a:extLst>
          </p:cNvPr>
          <p:cNvSpPr/>
          <p:nvPr/>
        </p:nvSpPr>
        <p:spPr>
          <a:xfrm>
            <a:off x="1048043" y="2332188"/>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6" name="Multiplication Sign 85">
            <a:extLst>
              <a:ext uri="{FF2B5EF4-FFF2-40B4-BE49-F238E27FC236}">
                <a16:creationId xmlns:a16="http://schemas.microsoft.com/office/drawing/2014/main" id="{2A385927-7C84-44A3-9A23-BF91D9756CD5}"/>
              </a:ext>
            </a:extLst>
          </p:cNvPr>
          <p:cNvSpPr/>
          <p:nvPr/>
        </p:nvSpPr>
        <p:spPr>
          <a:xfrm>
            <a:off x="988311" y="2742205"/>
            <a:ext cx="147782" cy="147783"/>
          </a:xfrm>
          <a:prstGeom prst="mathMultiply">
            <a:avLst/>
          </a:prstGeom>
          <a:solidFill>
            <a:schemeClr val="tx1">
              <a:alpha val="25000"/>
            </a:schemeClr>
          </a:solidFill>
          <a:ln>
            <a:solidFill>
              <a:schemeClr val="tx1">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3" name="Rectangle 92">
            <a:extLst>
              <a:ext uri="{FF2B5EF4-FFF2-40B4-BE49-F238E27FC236}">
                <a16:creationId xmlns:a16="http://schemas.microsoft.com/office/drawing/2014/main" id="{0DB77569-D97E-4DC2-A069-E5316352D318}"/>
              </a:ext>
            </a:extLst>
          </p:cNvPr>
          <p:cNvSpPr/>
          <p:nvPr/>
        </p:nvSpPr>
        <p:spPr>
          <a:xfrm>
            <a:off x="0" y="6215708"/>
            <a:ext cx="11314545"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Add 6 wires to connect processor to motors</a:t>
            </a:r>
          </a:p>
        </p:txBody>
      </p:sp>
      <p:cxnSp>
        <p:nvCxnSpPr>
          <p:cNvPr id="34" name="Connector: Elbow 33">
            <a:extLst>
              <a:ext uri="{FF2B5EF4-FFF2-40B4-BE49-F238E27FC236}">
                <a16:creationId xmlns:a16="http://schemas.microsoft.com/office/drawing/2014/main" id="{AABD5008-3358-4A3D-9B5B-597112A56A31}"/>
              </a:ext>
            </a:extLst>
          </p:cNvPr>
          <p:cNvCxnSpPr>
            <a:cxnSpLocks/>
          </p:cNvCxnSpPr>
          <p:nvPr/>
        </p:nvCxnSpPr>
        <p:spPr>
          <a:xfrm flipV="1">
            <a:off x="3623266" y="2430963"/>
            <a:ext cx="1752294" cy="617037"/>
          </a:xfrm>
          <a:prstGeom prst="bentConnector3">
            <a:avLst>
              <a:gd name="adj1" fmla="val 50000"/>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8D15340A-6E53-418C-B9B7-BF947A695F0F}"/>
              </a:ext>
            </a:extLst>
          </p:cNvPr>
          <p:cNvCxnSpPr>
            <a:cxnSpLocks/>
          </p:cNvCxnSpPr>
          <p:nvPr/>
        </p:nvCxnSpPr>
        <p:spPr>
          <a:xfrm flipV="1">
            <a:off x="3938641" y="2526021"/>
            <a:ext cx="1436919" cy="632815"/>
          </a:xfrm>
          <a:prstGeom prst="bentConnector3">
            <a:avLst>
              <a:gd name="adj1" fmla="val 50000"/>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44" name="Multiplication Sign 43">
            <a:extLst>
              <a:ext uri="{FF2B5EF4-FFF2-40B4-BE49-F238E27FC236}">
                <a16:creationId xmlns:a16="http://schemas.microsoft.com/office/drawing/2014/main" id="{F1401D02-EFF8-44A3-AA0C-5418D1B45834}"/>
              </a:ext>
            </a:extLst>
          </p:cNvPr>
          <p:cNvSpPr/>
          <p:nvPr/>
        </p:nvSpPr>
        <p:spPr>
          <a:xfrm>
            <a:off x="3514790" y="2971601"/>
            <a:ext cx="147782" cy="147783"/>
          </a:xfrm>
          <a:prstGeom prst="mathMultiply">
            <a:avLst/>
          </a:prstGeom>
          <a:solidFill>
            <a:srgbClr val="FF0000">
              <a:alpha val="25000"/>
            </a:srgb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F69E4C56-009A-4F2C-9049-68BB28A31A28}"/>
              </a:ext>
            </a:extLst>
          </p:cNvPr>
          <p:cNvSpPr/>
          <p:nvPr/>
        </p:nvSpPr>
        <p:spPr>
          <a:xfrm>
            <a:off x="3855941" y="3075716"/>
            <a:ext cx="147782" cy="147783"/>
          </a:xfrm>
          <a:prstGeom prst="mathMultiply">
            <a:avLst/>
          </a:prstGeom>
          <a:solidFill>
            <a:schemeClr val="tx1">
              <a:alpha val="25000"/>
            </a:scheme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CF5CD02B-FFA2-43BF-9758-ED1FC9A0FAE9}"/>
              </a:ext>
            </a:extLst>
          </p:cNvPr>
          <p:cNvSpPr/>
          <p:nvPr/>
        </p:nvSpPr>
        <p:spPr>
          <a:xfrm>
            <a:off x="3859895" y="3743551"/>
            <a:ext cx="147782" cy="147783"/>
          </a:xfrm>
          <a:prstGeom prst="mathMultiply">
            <a:avLst/>
          </a:prstGeom>
          <a:solidFill>
            <a:srgbClr val="FF0000">
              <a:alpha val="25000"/>
            </a:srgb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ication Sign 52">
            <a:extLst>
              <a:ext uri="{FF2B5EF4-FFF2-40B4-BE49-F238E27FC236}">
                <a16:creationId xmlns:a16="http://schemas.microsoft.com/office/drawing/2014/main" id="{6F58A266-2697-4866-978C-752843F6C07A}"/>
              </a:ext>
            </a:extLst>
          </p:cNvPr>
          <p:cNvSpPr/>
          <p:nvPr/>
        </p:nvSpPr>
        <p:spPr>
          <a:xfrm>
            <a:off x="3512117" y="3831538"/>
            <a:ext cx="147782" cy="147783"/>
          </a:xfrm>
          <a:prstGeom prst="mathMultiply">
            <a:avLst/>
          </a:prstGeom>
          <a:solidFill>
            <a:schemeClr val="tx1">
              <a:alpha val="25000"/>
            </a:scheme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Connector: Elbow 66">
            <a:extLst>
              <a:ext uri="{FF2B5EF4-FFF2-40B4-BE49-F238E27FC236}">
                <a16:creationId xmlns:a16="http://schemas.microsoft.com/office/drawing/2014/main" id="{146F813B-CC49-43D1-9DE0-16BC52309FEA}"/>
              </a:ext>
            </a:extLst>
          </p:cNvPr>
          <p:cNvCxnSpPr>
            <a:cxnSpLocks/>
          </p:cNvCxnSpPr>
          <p:nvPr/>
        </p:nvCxnSpPr>
        <p:spPr>
          <a:xfrm flipV="1">
            <a:off x="4134825" y="3686111"/>
            <a:ext cx="510756" cy="332093"/>
          </a:xfrm>
          <a:prstGeom prst="bentConnector3">
            <a:avLst>
              <a:gd name="adj1" fmla="val 50000"/>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8C45A9E3-A93A-4010-841B-B733CDB9AF0F}"/>
              </a:ext>
            </a:extLst>
          </p:cNvPr>
          <p:cNvCxnSpPr>
            <a:cxnSpLocks/>
          </p:cNvCxnSpPr>
          <p:nvPr/>
        </p:nvCxnSpPr>
        <p:spPr>
          <a:xfrm rot="5400000" flipH="1" flipV="1">
            <a:off x="3985841" y="3688962"/>
            <a:ext cx="725411" cy="526986"/>
          </a:xfrm>
          <a:prstGeom prst="bentConnector3">
            <a:avLst>
              <a:gd name="adj1" fmla="val 96686"/>
            </a:avLst>
          </a:prstGeom>
          <a:ln w="50800">
            <a:solidFill>
              <a:schemeClr val="tx1">
                <a:alpha val="25000"/>
              </a:schemeClr>
            </a:solidFill>
          </a:ln>
          <a:effectLst/>
        </p:spPr>
        <p:style>
          <a:lnRef idx="1">
            <a:schemeClr val="accent1"/>
          </a:lnRef>
          <a:fillRef idx="0">
            <a:schemeClr val="accent1"/>
          </a:fillRef>
          <a:effectRef idx="0">
            <a:schemeClr val="accent1"/>
          </a:effectRef>
          <a:fontRef idx="minor">
            <a:schemeClr val="tx1"/>
          </a:fontRef>
        </p:style>
      </p:cxnSp>
      <p:sp>
        <p:nvSpPr>
          <p:cNvPr id="76" name="Multiplication Sign 75">
            <a:extLst>
              <a:ext uri="{FF2B5EF4-FFF2-40B4-BE49-F238E27FC236}">
                <a16:creationId xmlns:a16="http://schemas.microsoft.com/office/drawing/2014/main" id="{2F33032B-9647-444D-9A2F-CFD754E2B860}"/>
              </a:ext>
            </a:extLst>
          </p:cNvPr>
          <p:cNvSpPr/>
          <p:nvPr/>
        </p:nvSpPr>
        <p:spPr>
          <a:xfrm>
            <a:off x="4064271" y="3956141"/>
            <a:ext cx="147782" cy="147783"/>
          </a:xfrm>
          <a:prstGeom prst="mathMultiply">
            <a:avLst/>
          </a:prstGeom>
          <a:solidFill>
            <a:srgbClr val="FF0000">
              <a:alpha val="25000"/>
            </a:srgb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Multiplication Sign 76">
            <a:extLst>
              <a:ext uri="{FF2B5EF4-FFF2-40B4-BE49-F238E27FC236}">
                <a16:creationId xmlns:a16="http://schemas.microsoft.com/office/drawing/2014/main" id="{A3FFF7EF-C052-4BBC-A41E-5D850641E822}"/>
              </a:ext>
            </a:extLst>
          </p:cNvPr>
          <p:cNvSpPr/>
          <p:nvPr/>
        </p:nvSpPr>
        <p:spPr>
          <a:xfrm>
            <a:off x="4015490" y="4241267"/>
            <a:ext cx="147782" cy="147783"/>
          </a:xfrm>
          <a:prstGeom prst="mathMultiply">
            <a:avLst/>
          </a:prstGeom>
          <a:solidFill>
            <a:schemeClr val="tx1">
              <a:alpha val="25000"/>
            </a:schemeClr>
          </a:solidFill>
          <a:ln>
            <a:solidFill>
              <a:schemeClr val="accent1">
                <a:shade val="50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ication Sign 61">
            <a:extLst>
              <a:ext uri="{FF2B5EF4-FFF2-40B4-BE49-F238E27FC236}">
                <a16:creationId xmlns:a16="http://schemas.microsoft.com/office/drawing/2014/main" id="{C9FE65E8-F53B-4CB7-BB44-6056F5C3AC39}"/>
              </a:ext>
            </a:extLst>
          </p:cNvPr>
          <p:cNvSpPr/>
          <p:nvPr/>
        </p:nvSpPr>
        <p:spPr>
          <a:xfrm>
            <a:off x="1097996" y="2743286"/>
            <a:ext cx="147782" cy="147783"/>
          </a:xfrm>
          <a:prstGeom prst="mathMultiply">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Multiplication Sign 62">
            <a:extLst>
              <a:ext uri="{FF2B5EF4-FFF2-40B4-BE49-F238E27FC236}">
                <a16:creationId xmlns:a16="http://schemas.microsoft.com/office/drawing/2014/main" id="{E30FB162-1E8A-4407-9907-4F4DC5FF22DE}"/>
              </a:ext>
            </a:extLst>
          </p:cNvPr>
          <p:cNvSpPr/>
          <p:nvPr/>
        </p:nvSpPr>
        <p:spPr>
          <a:xfrm>
            <a:off x="3292948" y="3736764"/>
            <a:ext cx="147782" cy="147783"/>
          </a:xfrm>
          <a:prstGeom prst="mathMultiply">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ultiplication Sign 63">
            <a:extLst>
              <a:ext uri="{FF2B5EF4-FFF2-40B4-BE49-F238E27FC236}">
                <a16:creationId xmlns:a16="http://schemas.microsoft.com/office/drawing/2014/main" id="{9EB06B46-93CC-429F-B79C-ED590BB00965}"/>
              </a:ext>
            </a:extLst>
          </p:cNvPr>
          <p:cNvSpPr/>
          <p:nvPr/>
        </p:nvSpPr>
        <p:spPr>
          <a:xfrm>
            <a:off x="1197970" y="2743285"/>
            <a:ext cx="147782" cy="147783"/>
          </a:xfrm>
          <a:prstGeom prst="mathMultiply">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Multiplication Sign 64">
            <a:extLst>
              <a:ext uri="{FF2B5EF4-FFF2-40B4-BE49-F238E27FC236}">
                <a16:creationId xmlns:a16="http://schemas.microsoft.com/office/drawing/2014/main" id="{DD8E5C2B-FDEE-4549-BC55-042946F95D57}"/>
              </a:ext>
            </a:extLst>
          </p:cNvPr>
          <p:cNvSpPr/>
          <p:nvPr/>
        </p:nvSpPr>
        <p:spPr>
          <a:xfrm>
            <a:off x="3395859" y="3738700"/>
            <a:ext cx="147782" cy="147783"/>
          </a:xfrm>
          <a:prstGeom prst="mathMultiply">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Multiplication Sign 65">
            <a:extLst>
              <a:ext uri="{FF2B5EF4-FFF2-40B4-BE49-F238E27FC236}">
                <a16:creationId xmlns:a16="http://schemas.microsoft.com/office/drawing/2014/main" id="{02270136-5A3E-4610-8035-A7517AAF296E}"/>
              </a:ext>
            </a:extLst>
          </p:cNvPr>
          <p:cNvSpPr/>
          <p:nvPr/>
        </p:nvSpPr>
        <p:spPr>
          <a:xfrm>
            <a:off x="1422520" y="2745220"/>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ication Sign 78">
            <a:extLst>
              <a:ext uri="{FF2B5EF4-FFF2-40B4-BE49-F238E27FC236}">
                <a16:creationId xmlns:a16="http://schemas.microsoft.com/office/drawing/2014/main" id="{7F0757B5-A210-41F4-B973-D4B6B90A9B6E}"/>
              </a:ext>
            </a:extLst>
          </p:cNvPr>
          <p:cNvSpPr/>
          <p:nvPr/>
        </p:nvSpPr>
        <p:spPr>
          <a:xfrm>
            <a:off x="4071638" y="2858741"/>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onnector: Elbow 79">
            <a:extLst>
              <a:ext uri="{FF2B5EF4-FFF2-40B4-BE49-F238E27FC236}">
                <a16:creationId xmlns:a16="http://schemas.microsoft.com/office/drawing/2014/main" id="{BEBC5F59-7F78-44FD-B033-B35C46FCA227}"/>
              </a:ext>
            </a:extLst>
          </p:cNvPr>
          <p:cNvCxnSpPr>
            <a:cxnSpLocks/>
          </p:cNvCxnSpPr>
          <p:nvPr/>
        </p:nvCxnSpPr>
        <p:spPr>
          <a:xfrm flipH="1" flipV="1">
            <a:off x="4000133" y="2512807"/>
            <a:ext cx="165389" cy="1202266"/>
          </a:xfrm>
          <a:prstGeom prst="bentConnector3">
            <a:avLst>
              <a:gd name="adj1" fmla="val -159681"/>
            </a:avLst>
          </a:prstGeom>
          <a:ln w="50800">
            <a:solidFill>
              <a:srgbClr val="FF0000">
                <a:alpha val="25000"/>
              </a:srgbClr>
            </a:solidFill>
          </a:ln>
          <a:effectLst/>
        </p:spPr>
        <p:style>
          <a:lnRef idx="1">
            <a:schemeClr val="accent1"/>
          </a:lnRef>
          <a:fillRef idx="0">
            <a:schemeClr val="accent1"/>
          </a:fillRef>
          <a:effectRef idx="0">
            <a:schemeClr val="accent1"/>
          </a:effectRef>
          <a:fontRef idx="minor">
            <a:schemeClr val="tx1"/>
          </a:fontRef>
        </p:style>
      </p:cxnSp>
      <p:sp>
        <p:nvSpPr>
          <p:cNvPr id="81" name="Multiplication Sign 80">
            <a:extLst>
              <a:ext uri="{FF2B5EF4-FFF2-40B4-BE49-F238E27FC236}">
                <a16:creationId xmlns:a16="http://schemas.microsoft.com/office/drawing/2014/main" id="{BCC76FCB-AB99-4F23-AD06-A82688F0EF7C}"/>
              </a:ext>
            </a:extLst>
          </p:cNvPr>
          <p:cNvSpPr/>
          <p:nvPr/>
        </p:nvSpPr>
        <p:spPr>
          <a:xfrm>
            <a:off x="1526999" y="2742761"/>
            <a:ext cx="147782" cy="14778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Multiplication Sign 81">
            <a:extLst>
              <a:ext uri="{FF2B5EF4-FFF2-40B4-BE49-F238E27FC236}">
                <a16:creationId xmlns:a16="http://schemas.microsoft.com/office/drawing/2014/main" id="{52239328-92C0-4769-BBD8-776B238EA231}"/>
              </a:ext>
            </a:extLst>
          </p:cNvPr>
          <p:cNvSpPr/>
          <p:nvPr/>
        </p:nvSpPr>
        <p:spPr>
          <a:xfrm>
            <a:off x="3953468" y="2861007"/>
            <a:ext cx="147782" cy="14778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Multiplication Sign 83">
            <a:extLst>
              <a:ext uri="{FF2B5EF4-FFF2-40B4-BE49-F238E27FC236}">
                <a16:creationId xmlns:a16="http://schemas.microsoft.com/office/drawing/2014/main" id="{9FA1F56C-D1A6-4707-81E6-3F6076833E2F}"/>
              </a:ext>
            </a:extLst>
          </p:cNvPr>
          <p:cNvSpPr/>
          <p:nvPr/>
        </p:nvSpPr>
        <p:spPr>
          <a:xfrm>
            <a:off x="1630277" y="2747071"/>
            <a:ext cx="147782" cy="147783"/>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ication Sign 86">
            <a:extLst>
              <a:ext uri="{FF2B5EF4-FFF2-40B4-BE49-F238E27FC236}">
                <a16:creationId xmlns:a16="http://schemas.microsoft.com/office/drawing/2014/main" id="{97BDF32E-8EED-4A0B-B6F8-41AE3DF201D8}"/>
              </a:ext>
            </a:extLst>
          </p:cNvPr>
          <p:cNvSpPr/>
          <p:nvPr/>
        </p:nvSpPr>
        <p:spPr>
          <a:xfrm>
            <a:off x="3411249" y="2858741"/>
            <a:ext cx="147782" cy="147783"/>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Multiplication Sign 87">
            <a:extLst>
              <a:ext uri="{FF2B5EF4-FFF2-40B4-BE49-F238E27FC236}">
                <a16:creationId xmlns:a16="http://schemas.microsoft.com/office/drawing/2014/main" id="{CF236912-1483-4123-80F1-5C39591B85E0}"/>
              </a:ext>
            </a:extLst>
          </p:cNvPr>
          <p:cNvSpPr/>
          <p:nvPr/>
        </p:nvSpPr>
        <p:spPr>
          <a:xfrm>
            <a:off x="1315572" y="2745134"/>
            <a:ext cx="147782" cy="14778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Multiplication Sign 88">
            <a:extLst>
              <a:ext uri="{FF2B5EF4-FFF2-40B4-BE49-F238E27FC236}">
                <a16:creationId xmlns:a16="http://schemas.microsoft.com/office/drawing/2014/main" id="{45F1F0FD-D70E-413A-9A53-933C23E72553}"/>
              </a:ext>
            </a:extLst>
          </p:cNvPr>
          <p:cNvSpPr/>
          <p:nvPr/>
        </p:nvSpPr>
        <p:spPr>
          <a:xfrm>
            <a:off x="3943022" y="3608263"/>
            <a:ext cx="147782" cy="147783"/>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26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058FE-7CBE-F65B-DDA8-15FBA6DC9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04219-28D1-97DB-885F-EA20F10EDC0B}"/>
              </a:ext>
            </a:extLst>
          </p:cNvPr>
          <p:cNvSpPr>
            <a:spLocks noGrp="1"/>
          </p:cNvSpPr>
          <p:nvPr>
            <p:ph type="title"/>
          </p:nvPr>
        </p:nvSpPr>
        <p:spPr/>
        <p:txBody>
          <a:bodyPr/>
          <a:lstStyle/>
          <a:p>
            <a:r>
              <a:rPr lang="en-US" dirty="0"/>
              <a:t>Programming the Car</a:t>
            </a:r>
          </a:p>
        </p:txBody>
      </p:sp>
      <p:sp>
        <p:nvSpPr>
          <p:cNvPr id="3" name="Content Placeholder 2">
            <a:extLst>
              <a:ext uri="{FF2B5EF4-FFF2-40B4-BE49-F238E27FC236}">
                <a16:creationId xmlns:a16="http://schemas.microsoft.com/office/drawing/2014/main" id="{73FEDE7C-9313-8A22-636F-B77342109A8B}"/>
              </a:ext>
            </a:extLst>
          </p:cNvPr>
          <p:cNvSpPr>
            <a:spLocks noGrp="1"/>
          </p:cNvSpPr>
          <p:nvPr>
            <p:ph idx="1"/>
          </p:nvPr>
        </p:nvSpPr>
        <p:spPr/>
        <p:txBody>
          <a:bodyPr/>
          <a:lstStyle/>
          <a:p>
            <a:r>
              <a:rPr lang="en-US" dirty="0"/>
              <a:t>Once the electronics are assembled, you’ll need to program the car</a:t>
            </a:r>
          </a:p>
          <a:p>
            <a:r>
              <a:rPr lang="en-US" dirty="0"/>
              <a:t>To do this, install the </a:t>
            </a:r>
            <a:r>
              <a:rPr lang="en-US" dirty="0" err="1"/>
              <a:t>PictoBlox</a:t>
            </a:r>
            <a:r>
              <a:rPr lang="en-US" dirty="0"/>
              <a:t> software, and then follow the programming instructions</a:t>
            </a:r>
          </a:p>
          <a:p>
            <a:r>
              <a:rPr lang="en-US" dirty="0"/>
              <a:t>You have the option of modifying the </a:t>
            </a:r>
            <a:r>
              <a:rPr lang="en-US" dirty="0" err="1"/>
              <a:t>PictoBlox</a:t>
            </a:r>
            <a:r>
              <a:rPr lang="en-US" dirty="0"/>
              <a:t> software, but how to do that is not covered in this document</a:t>
            </a:r>
          </a:p>
        </p:txBody>
      </p:sp>
    </p:spTree>
    <p:extLst>
      <p:ext uri="{BB962C8B-B14F-4D97-AF65-F5344CB8AC3E}">
        <p14:creationId xmlns:p14="http://schemas.microsoft.com/office/powerpoint/2010/main" val="37901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A2FE-E231-4AF0-ED9F-A816DA0EDB38}"/>
              </a:ext>
            </a:extLst>
          </p:cNvPr>
          <p:cNvSpPr>
            <a:spLocks noGrp="1"/>
          </p:cNvSpPr>
          <p:nvPr>
            <p:ph type="title"/>
          </p:nvPr>
        </p:nvSpPr>
        <p:spPr>
          <a:xfrm>
            <a:off x="838200" y="-219669"/>
            <a:ext cx="10515600" cy="1325563"/>
          </a:xfrm>
        </p:spPr>
        <p:txBody>
          <a:bodyPr/>
          <a:lstStyle/>
          <a:p>
            <a:r>
              <a:rPr lang="en-US" dirty="0"/>
              <a:t>Install </a:t>
            </a:r>
            <a:r>
              <a:rPr lang="en-US" dirty="0" err="1"/>
              <a:t>PictoBlox</a:t>
            </a:r>
            <a:endParaRPr lang="en-US" dirty="0"/>
          </a:p>
        </p:txBody>
      </p:sp>
      <p:sp>
        <p:nvSpPr>
          <p:cNvPr id="3" name="Content Placeholder 2">
            <a:extLst>
              <a:ext uri="{FF2B5EF4-FFF2-40B4-BE49-F238E27FC236}">
                <a16:creationId xmlns:a16="http://schemas.microsoft.com/office/drawing/2014/main" id="{083B3F2C-BF10-FD98-355F-2535F6BF385F}"/>
              </a:ext>
            </a:extLst>
          </p:cNvPr>
          <p:cNvSpPr>
            <a:spLocks noGrp="1"/>
          </p:cNvSpPr>
          <p:nvPr>
            <p:ph idx="1"/>
          </p:nvPr>
        </p:nvSpPr>
        <p:spPr>
          <a:xfrm>
            <a:off x="435935" y="733653"/>
            <a:ext cx="11419367" cy="4805363"/>
          </a:xfrm>
        </p:spPr>
        <p:txBody>
          <a:bodyPr>
            <a:normAutofit/>
          </a:bodyPr>
          <a:lstStyle/>
          <a:p>
            <a:r>
              <a:rPr lang="en-US" sz="2000" dirty="0"/>
              <a:t>One computer must have this software to program the cars. The computer needs a USB port.</a:t>
            </a:r>
          </a:p>
          <a:p>
            <a:r>
              <a:rPr lang="en-US" sz="2000" dirty="0"/>
              <a:t>If the students want to change the programming on their cars, they will also need this, but that’s optional.</a:t>
            </a:r>
          </a:p>
          <a:p>
            <a:r>
              <a:rPr lang="en-US" sz="2000" dirty="0"/>
              <a:t>Download the latest full release version of </a:t>
            </a:r>
            <a:r>
              <a:rPr lang="en-US" sz="2000" dirty="0" err="1"/>
              <a:t>PictoBlox</a:t>
            </a:r>
            <a:r>
              <a:rPr lang="en-US" sz="2000" dirty="0"/>
              <a:t> (not the one marked “Beta”. This tutorial uses version 7.1. You need to pick the correct operating system. For most people, this will be Windows 64 bit:</a:t>
            </a:r>
          </a:p>
          <a:p>
            <a:pPr marL="0" indent="0">
              <a:buNone/>
            </a:pPr>
            <a:r>
              <a:rPr lang="en-US" sz="2000" dirty="0">
                <a:hlinkClick r:id="rId2"/>
              </a:rPr>
              <a:t>Download </a:t>
            </a:r>
            <a:r>
              <a:rPr lang="en-US" sz="2000" dirty="0" err="1">
                <a:hlinkClick r:id="rId2"/>
              </a:rPr>
              <a:t>PictoBlox</a:t>
            </a:r>
            <a:r>
              <a:rPr lang="en-US" sz="2000" dirty="0">
                <a:hlinkClick r:id="rId2"/>
              </a:rPr>
              <a:t> | Windows, MacOS, Linux, Chromebook, Android &amp; iOS (thestempedia.com)</a:t>
            </a:r>
            <a:endParaRPr lang="en-US" sz="2000" dirty="0"/>
          </a:p>
          <a:p>
            <a:r>
              <a:rPr lang="en-US" sz="2000" dirty="0"/>
              <a:t>Follow the install steps on that page</a:t>
            </a:r>
          </a:p>
          <a:p>
            <a:r>
              <a:rPr lang="en-US" sz="2000" dirty="0"/>
              <a:t>At the end, you will be asked to install a driver, just click ”Install”. Sometimes the box doesn’t close after a successful install. Just click the “X”</a:t>
            </a:r>
          </a:p>
        </p:txBody>
      </p:sp>
      <p:pic>
        <p:nvPicPr>
          <p:cNvPr id="5" name="Picture 4">
            <a:extLst>
              <a:ext uri="{FF2B5EF4-FFF2-40B4-BE49-F238E27FC236}">
                <a16:creationId xmlns:a16="http://schemas.microsoft.com/office/drawing/2014/main" id="{2AAA9DBB-6197-8DEB-8DEB-1A61DDA81115}"/>
              </a:ext>
            </a:extLst>
          </p:cNvPr>
          <p:cNvPicPr>
            <a:picLocks noChangeAspect="1"/>
          </p:cNvPicPr>
          <p:nvPr/>
        </p:nvPicPr>
        <p:blipFill>
          <a:blip r:embed="rId3"/>
          <a:stretch>
            <a:fillRect/>
          </a:stretch>
        </p:blipFill>
        <p:spPr>
          <a:xfrm>
            <a:off x="5114265" y="3513970"/>
            <a:ext cx="6874439" cy="2978367"/>
          </a:xfrm>
          <a:prstGeom prst="rect">
            <a:avLst/>
          </a:prstGeom>
        </p:spPr>
      </p:pic>
    </p:spTree>
    <p:extLst>
      <p:ext uri="{BB962C8B-B14F-4D97-AF65-F5344CB8AC3E}">
        <p14:creationId xmlns:p14="http://schemas.microsoft.com/office/powerpoint/2010/main" val="354843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88788-6170-7641-C296-1FB76F0D7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7FA0E-FE4E-6EE4-C397-49B86CB97ECB}"/>
              </a:ext>
            </a:extLst>
          </p:cNvPr>
          <p:cNvSpPr>
            <a:spLocks noGrp="1"/>
          </p:cNvSpPr>
          <p:nvPr>
            <p:ph type="title"/>
          </p:nvPr>
        </p:nvSpPr>
        <p:spPr/>
        <p:txBody>
          <a:bodyPr/>
          <a:lstStyle/>
          <a:p>
            <a:r>
              <a:rPr lang="en-US" dirty="0"/>
              <a:t>Connect the USB cable</a:t>
            </a:r>
          </a:p>
        </p:txBody>
      </p:sp>
      <p:sp>
        <p:nvSpPr>
          <p:cNvPr id="3" name="Content Placeholder 2">
            <a:extLst>
              <a:ext uri="{FF2B5EF4-FFF2-40B4-BE49-F238E27FC236}">
                <a16:creationId xmlns:a16="http://schemas.microsoft.com/office/drawing/2014/main" id="{8CFAFC72-0043-C624-9D0B-FF0D0D4444D6}"/>
              </a:ext>
            </a:extLst>
          </p:cNvPr>
          <p:cNvSpPr>
            <a:spLocks noGrp="1"/>
          </p:cNvSpPr>
          <p:nvPr>
            <p:ph idx="1"/>
          </p:nvPr>
        </p:nvSpPr>
        <p:spPr>
          <a:xfrm>
            <a:off x="838200" y="1825625"/>
            <a:ext cx="8124825" cy="4351338"/>
          </a:xfrm>
        </p:spPr>
        <p:txBody>
          <a:bodyPr/>
          <a:lstStyle/>
          <a:p>
            <a:r>
              <a:rPr lang="en-US" dirty="0"/>
              <a:t>Make sure the battery box is switched to “Off”.</a:t>
            </a:r>
          </a:p>
          <a:p>
            <a:r>
              <a:rPr lang="en-US" dirty="0"/>
              <a:t>Plug the USB cable into your PC and into the board on the car (the red light should come on)</a:t>
            </a:r>
          </a:p>
        </p:txBody>
      </p:sp>
      <p:pic>
        <p:nvPicPr>
          <p:cNvPr id="5" name="Picture 4" descr="A machine on a surface with wheels&#10;&#10;Description automatically generated">
            <a:extLst>
              <a:ext uri="{FF2B5EF4-FFF2-40B4-BE49-F238E27FC236}">
                <a16:creationId xmlns:a16="http://schemas.microsoft.com/office/drawing/2014/main" id="{669B9883-2A9A-2EEF-C107-D1CB26725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496" y="3171826"/>
            <a:ext cx="4749007" cy="3561756"/>
          </a:xfrm>
          <a:prstGeom prst="rect">
            <a:avLst/>
          </a:prstGeom>
        </p:spPr>
      </p:pic>
    </p:spTree>
    <p:extLst>
      <p:ext uri="{BB962C8B-B14F-4D97-AF65-F5344CB8AC3E}">
        <p14:creationId xmlns:p14="http://schemas.microsoft.com/office/powerpoint/2010/main" val="4111093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DB7A-FBA5-9B8C-EA1A-2D89BD888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397E90-8481-A872-43DD-0C23CA719294}"/>
              </a:ext>
            </a:extLst>
          </p:cNvPr>
          <p:cNvSpPr>
            <a:spLocks noGrp="1"/>
          </p:cNvSpPr>
          <p:nvPr>
            <p:ph type="title"/>
          </p:nvPr>
        </p:nvSpPr>
        <p:spPr/>
        <p:txBody>
          <a:bodyPr/>
          <a:lstStyle/>
          <a:p>
            <a:r>
              <a:rPr lang="en-US" dirty="0"/>
              <a:t>Open the </a:t>
            </a:r>
            <a:r>
              <a:rPr lang="en-US" dirty="0" err="1"/>
              <a:t>PictoBlox</a:t>
            </a:r>
            <a:r>
              <a:rPr lang="en-US" dirty="0"/>
              <a:t> file</a:t>
            </a:r>
          </a:p>
        </p:txBody>
      </p:sp>
      <p:sp>
        <p:nvSpPr>
          <p:cNvPr id="3" name="Content Placeholder 2">
            <a:extLst>
              <a:ext uri="{FF2B5EF4-FFF2-40B4-BE49-F238E27FC236}">
                <a16:creationId xmlns:a16="http://schemas.microsoft.com/office/drawing/2014/main" id="{5DA94DD5-2F40-7B6F-7705-0E9C483EAEF7}"/>
              </a:ext>
            </a:extLst>
          </p:cNvPr>
          <p:cNvSpPr>
            <a:spLocks noGrp="1"/>
          </p:cNvSpPr>
          <p:nvPr>
            <p:ph idx="1"/>
          </p:nvPr>
        </p:nvSpPr>
        <p:spPr>
          <a:xfrm>
            <a:off x="838200" y="1825625"/>
            <a:ext cx="6696075" cy="4351338"/>
          </a:xfrm>
        </p:spPr>
        <p:txBody>
          <a:bodyPr/>
          <a:lstStyle/>
          <a:p>
            <a:r>
              <a:rPr lang="en-US" dirty="0"/>
              <a:t>Open the </a:t>
            </a:r>
            <a:r>
              <a:rPr lang="en-US" dirty="0" err="1"/>
              <a:t>PictoBlox</a:t>
            </a:r>
            <a:r>
              <a:rPr lang="en-US" dirty="0"/>
              <a:t> software and select “Blocks” for style of coding</a:t>
            </a:r>
          </a:p>
          <a:p>
            <a:endParaRPr lang="en-US" dirty="0"/>
          </a:p>
          <a:p>
            <a:endParaRPr lang="en-US" dirty="0"/>
          </a:p>
          <a:p>
            <a:endParaRPr lang="en-US" dirty="0"/>
          </a:p>
          <a:p>
            <a:r>
              <a:rPr lang="en-US" dirty="0"/>
              <a:t>Go to the “File” menu and click “Open”</a:t>
            </a:r>
          </a:p>
        </p:txBody>
      </p:sp>
      <p:pic>
        <p:nvPicPr>
          <p:cNvPr id="6" name="Picture 5" descr="A screenshot of a computer&#10;&#10;Description automatically generated">
            <a:extLst>
              <a:ext uri="{FF2B5EF4-FFF2-40B4-BE49-F238E27FC236}">
                <a16:creationId xmlns:a16="http://schemas.microsoft.com/office/drawing/2014/main" id="{D546BBE3-A9AF-FFEC-D978-889757788350}"/>
              </a:ext>
            </a:extLst>
          </p:cNvPr>
          <p:cNvPicPr>
            <a:picLocks noChangeAspect="1"/>
          </p:cNvPicPr>
          <p:nvPr/>
        </p:nvPicPr>
        <p:blipFill>
          <a:blip r:embed="rId2">
            <a:extLst>
              <a:ext uri="{28A0092B-C50C-407E-A947-70E740481C1C}">
                <a14:useLocalDpi xmlns:a14="http://schemas.microsoft.com/office/drawing/2010/main" val="0"/>
              </a:ext>
            </a:extLst>
          </a:blip>
          <a:srcRect l="24513" t="19836" r="24627" b="21477"/>
          <a:stretch/>
        </p:blipFill>
        <p:spPr>
          <a:xfrm>
            <a:off x="7639050" y="933450"/>
            <a:ext cx="4276726" cy="276446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05E39CF-589A-C0E3-91CE-6C75CEAED593}"/>
              </a:ext>
            </a:extLst>
          </p:cNvPr>
          <p:cNvPicPr>
            <a:picLocks noChangeAspect="1"/>
          </p:cNvPicPr>
          <p:nvPr/>
        </p:nvPicPr>
        <p:blipFill>
          <a:blip r:embed="rId3">
            <a:extLst>
              <a:ext uri="{28A0092B-C50C-407E-A947-70E740481C1C}">
                <a14:useLocalDpi xmlns:a14="http://schemas.microsoft.com/office/drawing/2010/main" val="0"/>
              </a:ext>
            </a:extLst>
          </a:blip>
          <a:srcRect r="61688" b="60073"/>
          <a:stretch/>
        </p:blipFill>
        <p:spPr>
          <a:xfrm>
            <a:off x="7124700" y="3839729"/>
            <a:ext cx="4791076" cy="2704569"/>
          </a:xfrm>
          <a:prstGeom prst="rect">
            <a:avLst/>
          </a:prstGeom>
        </p:spPr>
      </p:pic>
    </p:spTree>
    <p:extLst>
      <p:ext uri="{BB962C8B-B14F-4D97-AF65-F5344CB8AC3E}">
        <p14:creationId xmlns:p14="http://schemas.microsoft.com/office/powerpoint/2010/main" val="2371527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21612-5B5E-4F5D-893D-936426225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45D9C-AF58-A371-204C-A179322C8EE2}"/>
              </a:ext>
            </a:extLst>
          </p:cNvPr>
          <p:cNvSpPr>
            <a:spLocks noGrp="1"/>
          </p:cNvSpPr>
          <p:nvPr>
            <p:ph type="title"/>
          </p:nvPr>
        </p:nvSpPr>
        <p:spPr/>
        <p:txBody>
          <a:bodyPr/>
          <a:lstStyle/>
          <a:p>
            <a:r>
              <a:rPr lang="en-US" dirty="0"/>
              <a:t>Open the </a:t>
            </a:r>
            <a:r>
              <a:rPr lang="en-US" dirty="0" err="1"/>
              <a:t>PictoBlox</a:t>
            </a:r>
            <a:r>
              <a:rPr lang="en-US" dirty="0"/>
              <a:t> file</a:t>
            </a:r>
          </a:p>
        </p:txBody>
      </p:sp>
      <p:sp>
        <p:nvSpPr>
          <p:cNvPr id="3" name="Content Placeholder 2">
            <a:extLst>
              <a:ext uri="{FF2B5EF4-FFF2-40B4-BE49-F238E27FC236}">
                <a16:creationId xmlns:a16="http://schemas.microsoft.com/office/drawing/2014/main" id="{9A0B391A-5C8F-95E9-4CE1-E0A1ABD5CE5B}"/>
              </a:ext>
            </a:extLst>
          </p:cNvPr>
          <p:cNvSpPr>
            <a:spLocks noGrp="1"/>
          </p:cNvSpPr>
          <p:nvPr>
            <p:ph idx="1"/>
          </p:nvPr>
        </p:nvSpPr>
        <p:spPr>
          <a:xfrm>
            <a:off x="838200" y="1558925"/>
            <a:ext cx="11068050" cy="4351338"/>
          </a:xfrm>
        </p:spPr>
        <p:txBody>
          <a:bodyPr/>
          <a:lstStyle/>
          <a:p>
            <a:r>
              <a:rPr lang="en-US" dirty="0"/>
              <a:t>On the top right, choose “Open From” with the computer picture</a:t>
            </a:r>
          </a:p>
          <a:p>
            <a:endParaRPr lang="en-US" dirty="0"/>
          </a:p>
          <a:p>
            <a:endParaRPr lang="en-US" dirty="0"/>
          </a:p>
          <a:p>
            <a:endParaRPr lang="en-US" dirty="0"/>
          </a:p>
          <a:p>
            <a:r>
              <a:rPr lang="en-US" dirty="0"/>
              <a:t>Select the “RobotCar.sb3” file you downloaded with these instructions</a:t>
            </a:r>
          </a:p>
        </p:txBody>
      </p:sp>
      <p:pic>
        <p:nvPicPr>
          <p:cNvPr id="5" name="Picture 4" descr="A screenshot of a computer&#10;&#10;Description automatically generated">
            <a:extLst>
              <a:ext uri="{FF2B5EF4-FFF2-40B4-BE49-F238E27FC236}">
                <a16:creationId xmlns:a16="http://schemas.microsoft.com/office/drawing/2014/main" id="{B8E27F3E-2D20-1769-2EA5-8369E35D460B}"/>
              </a:ext>
            </a:extLst>
          </p:cNvPr>
          <p:cNvPicPr>
            <a:picLocks noChangeAspect="1"/>
          </p:cNvPicPr>
          <p:nvPr/>
        </p:nvPicPr>
        <p:blipFill>
          <a:blip r:embed="rId2">
            <a:extLst>
              <a:ext uri="{28A0092B-C50C-407E-A947-70E740481C1C}">
                <a14:useLocalDpi xmlns:a14="http://schemas.microsoft.com/office/drawing/2010/main" val="0"/>
              </a:ext>
            </a:extLst>
          </a:blip>
          <a:srcRect b="72717"/>
          <a:stretch/>
        </p:blipFill>
        <p:spPr>
          <a:xfrm>
            <a:off x="638175" y="1921383"/>
            <a:ext cx="10915650" cy="161318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2C02EB5-80A9-EFC9-31B8-C3B734C3A42D}"/>
              </a:ext>
            </a:extLst>
          </p:cNvPr>
          <p:cNvPicPr>
            <a:picLocks noChangeAspect="1"/>
          </p:cNvPicPr>
          <p:nvPr/>
        </p:nvPicPr>
        <p:blipFill>
          <a:blip r:embed="rId3">
            <a:extLst>
              <a:ext uri="{28A0092B-C50C-407E-A947-70E740481C1C}">
                <a14:useLocalDpi xmlns:a14="http://schemas.microsoft.com/office/drawing/2010/main" val="0"/>
              </a:ext>
            </a:extLst>
          </a:blip>
          <a:srcRect r="17017" b="51537"/>
          <a:stretch/>
        </p:blipFill>
        <p:spPr>
          <a:xfrm>
            <a:off x="5052630" y="4315334"/>
            <a:ext cx="5948745" cy="1957387"/>
          </a:xfrm>
          <a:prstGeom prst="rect">
            <a:avLst/>
          </a:prstGeom>
        </p:spPr>
      </p:pic>
    </p:spTree>
    <p:extLst>
      <p:ext uri="{BB962C8B-B14F-4D97-AF65-F5344CB8AC3E}">
        <p14:creationId xmlns:p14="http://schemas.microsoft.com/office/powerpoint/2010/main" val="565206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D2D53-D9B9-4064-5567-2A25F6768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55DED-A005-E38B-D480-A09421880C16}"/>
              </a:ext>
            </a:extLst>
          </p:cNvPr>
          <p:cNvSpPr>
            <a:spLocks noGrp="1"/>
          </p:cNvSpPr>
          <p:nvPr>
            <p:ph type="title"/>
          </p:nvPr>
        </p:nvSpPr>
        <p:spPr/>
        <p:txBody>
          <a:bodyPr/>
          <a:lstStyle/>
          <a:p>
            <a:r>
              <a:rPr lang="en-US" dirty="0"/>
              <a:t>Upload the Firmware</a:t>
            </a:r>
          </a:p>
        </p:txBody>
      </p:sp>
      <p:sp>
        <p:nvSpPr>
          <p:cNvPr id="3" name="Content Placeholder 2">
            <a:extLst>
              <a:ext uri="{FF2B5EF4-FFF2-40B4-BE49-F238E27FC236}">
                <a16:creationId xmlns:a16="http://schemas.microsoft.com/office/drawing/2014/main" id="{9BF32475-6684-F6FA-0391-4C9D54B05771}"/>
              </a:ext>
            </a:extLst>
          </p:cNvPr>
          <p:cNvSpPr>
            <a:spLocks noGrp="1"/>
          </p:cNvSpPr>
          <p:nvPr>
            <p:ph idx="1"/>
          </p:nvPr>
        </p:nvSpPr>
        <p:spPr>
          <a:xfrm>
            <a:off x="838200" y="1438275"/>
            <a:ext cx="10991850" cy="4738688"/>
          </a:xfrm>
        </p:spPr>
        <p:txBody>
          <a:bodyPr>
            <a:normAutofit/>
          </a:bodyPr>
          <a:lstStyle/>
          <a:p>
            <a:r>
              <a:rPr lang="en-US" dirty="0"/>
              <a:t>In the upper right, choose “Upload”</a:t>
            </a:r>
          </a:p>
          <a:p>
            <a:endParaRPr lang="en-US" dirty="0"/>
          </a:p>
          <a:p>
            <a:endParaRPr lang="en-US" dirty="0"/>
          </a:p>
          <a:p>
            <a:r>
              <a:rPr lang="en-US" dirty="0"/>
              <a:t>The screen will change to look like this.</a:t>
            </a:r>
          </a:p>
          <a:p>
            <a:r>
              <a:rPr lang="en-US" dirty="0"/>
              <a:t>Change “ROBOCAR” in the purple block to a unique name (each girl should pick a unique name to avoid confusion)</a:t>
            </a:r>
          </a:p>
          <a:p>
            <a:r>
              <a:rPr lang="en-US" dirty="0"/>
              <a:t>Choose “Upload Code”</a:t>
            </a:r>
          </a:p>
        </p:txBody>
      </p:sp>
      <p:pic>
        <p:nvPicPr>
          <p:cNvPr id="17" name="Picture 16">
            <a:extLst>
              <a:ext uri="{FF2B5EF4-FFF2-40B4-BE49-F238E27FC236}">
                <a16:creationId xmlns:a16="http://schemas.microsoft.com/office/drawing/2014/main" id="{81931644-38F4-2098-4DC0-099A6B9E0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1927870"/>
            <a:ext cx="11715750" cy="835968"/>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8FF3281-43BA-0A49-106D-5259AAE7B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4901427"/>
            <a:ext cx="11410950" cy="1765131"/>
          </a:xfrm>
          <a:prstGeom prst="rect">
            <a:avLst/>
          </a:prstGeom>
        </p:spPr>
      </p:pic>
    </p:spTree>
    <p:extLst>
      <p:ext uri="{BB962C8B-B14F-4D97-AF65-F5344CB8AC3E}">
        <p14:creationId xmlns:p14="http://schemas.microsoft.com/office/powerpoint/2010/main" val="392925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EB4-CA7A-B61D-E495-8A984B7567BC}"/>
              </a:ext>
            </a:extLst>
          </p:cNvPr>
          <p:cNvSpPr>
            <a:spLocks noGrp="1"/>
          </p:cNvSpPr>
          <p:nvPr>
            <p:ph type="title"/>
          </p:nvPr>
        </p:nvSpPr>
        <p:spPr/>
        <p:txBody>
          <a:bodyPr/>
          <a:lstStyle/>
          <a:p>
            <a:r>
              <a:rPr lang="en-US" dirty="0"/>
              <a:t>Example Car</a:t>
            </a:r>
          </a:p>
        </p:txBody>
      </p:sp>
      <p:pic>
        <p:nvPicPr>
          <p:cNvPr id="5" name="Content Placeholder 4" descr="A yellow container on a cart&#10;&#10;Description automatically generated">
            <a:extLst>
              <a:ext uri="{FF2B5EF4-FFF2-40B4-BE49-F238E27FC236}">
                <a16:creationId xmlns:a16="http://schemas.microsoft.com/office/drawing/2014/main" id="{F442CBC9-71DE-9414-2FD0-9D46261A8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494461" y="2126619"/>
            <a:ext cx="4666891" cy="3500167"/>
          </a:xfrm>
        </p:spPr>
      </p:pic>
      <p:pic>
        <p:nvPicPr>
          <p:cNvPr id="7" name="Picture 6" descr="A machine with wheels and wires&#10;&#10;Description automatically generated with medium confidence">
            <a:extLst>
              <a:ext uri="{FF2B5EF4-FFF2-40B4-BE49-F238E27FC236}">
                <a16:creationId xmlns:a16="http://schemas.microsoft.com/office/drawing/2014/main" id="{EAFDD43D-3322-9F56-85CB-D1185CDF9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5995" y="2126619"/>
            <a:ext cx="4666891" cy="3500168"/>
          </a:xfrm>
          <a:prstGeom prst="rect">
            <a:avLst/>
          </a:prstGeom>
        </p:spPr>
      </p:pic>
      <p:pic>
        <p:nvPicPr>
          <p:cNvPr id="9" name="Picture 8" descr="A hand holding a white board with wheels and wires&#10;&#10;Description automatically generated">
            <a:extLst>
              <a:ext uri="{FF2B5EF4-FFF2-40B4-BE49-F238E27FC236}">
                <a16:creationId xmlns:a16="http://schemas.microsoft.com/office/drawing/2014/main" id="{0611B776-C966-7017-2FFA-5EC6EF80C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144916" y="2126619"/>
            <a:ext cx="4666892" cy="3500169"/>
          </a:xfrm>
          <a:prstGeom prst="rect">
            <a:avLst/>
          </a:prstGeom>
        </p:spPr>
      </p:pic>
    </p:spTree>
    <p:extLst>
      <p:ext uri="{BB962C8B-B14F-4D97-AF65-F5344CB8AC3E}">
        <p14:creationId xmlns:p14="http://schemas.microsoft.com/office/powerpoint/2010/main" val="1146981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602D-AFBB-FA97-DD82-2E131666C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C0A9B-2CFF-5623-0A95-785523AEF263}"/>
              </a:ext>
            </a:extLst>
          </p:cNvPr>
          <p:cNvSpPr>
            <a:spLocks noGrp="1"/>
          </p:cNvSpPr>
          <p:nvPr>
            <p:ph type="title"/>
          </p:nvPr>
        </p:nvSpPr>
        <p:spPr/>
        <p:txBody>
          <a:bodyPr/>
          <a:lstStyle/>
          <a:p>
            <a:r>
              <a:rPr lang="en-US" dirty="0"/>
              <a:t>Upload the Firmware</a:t>
            </a:r>
          </a:p>
        </p:txBody>
      </p:sp>
      <p:sp>
        <p:nvSpPr>
          <p:cNvPr id="3" name="Content Placeholder 2">
            <a:extLst>
              <a:ext uri="{FF2B5EF4-FFF2-40B4-BE49-F238E27FC236}">
                <a16:creationId xmlns:a16="http://schemas.microsoft.com/office/drawing/2014/main" id="{0A05B7C6-5B7D-11B3-23EB-F063518478EE}"/>
              </a:ext>
            </a:extLst>
          </p:cNvPr>
          <p:cNvSpPr>
            <a:spLocks noGrp="1"/>
          </p:cNvSpPr>
          <p:nvPr>
            <p:ph idx="1"/>
          </p:nvPr>
        </p:nvSpPr>
        <p:spPr>
          <a:xfrm>
            <a:off x="838200" y="1438275"/>
            <a:ext cx="6962775" cy="5314950"/>
          </a:xfrm>
        </p:spPr>
        <p:txBody>
          <a:bodyPr>
            <a:normAutofit lnSpcReduction="10000"/>
          </a:bodyPr>
          <a:lstStyle/>
          <a:p>
            <a:r>
              <a:rPr lang="en-US" dirty="0"/>
              <a:t>Once you’ve clicked “Upload Code”, you should see this (it may stay for a couple minutes):</a:t>
            </a:r>
          </a:p>
          <a:p>
            <a:endParaRPr lang="en-US" dirty="0"/>
          </a:p>
          <a:p>
            <a:endParaRPr lang="en-US" dirty="0"/>
          </a:p>
          <a:p>
            <a:endParaRPr lang="en-US" dirty="0"/>
          </a:p>
          <a:p>
            <a:r>
              <a:rPr lang="en-US" dirty="0"/>
              <a:t>When the build is finished, it will show uploading like this:</a:t>
            </a:r>
          </a:p>
          <a:p>
            <a:endParaRPr lang="en-US" dirty="0"/>
          </a:p>
          <a:p>
            <a:endParaRPr lang="en-US" dirty="0"/>
          </a:p>
          <a:p>
            <a:r>
              <a:rPr lang="en-US" dirty="0"/>
              <a:t>When both are complete, you can unplug the USB cable</a:t>
            </a:r>
          </a:p>
          <a:p>
            <a:endParaRPr lang="en-US" dirty="0"/>
          </a:p>
        </p:txBody>
      </p:sp>
      <p:pic>
        <p:nvPicPr>
          <p:cNvPr id="11" name="Picture 10" descr="A screenshot of a computer&#10;&#10;Description automatically generated">
            <a:extLst>
              <a:ext uri="{FF2B5EF4-FFF2-40B4-BE49-F238E27FC236}">
                <a16:creationId xmlns:a16="http://schemas.microsoft.com/office/drawing/2014/main" id="{53D47A1B-94E2-C615-3A51-083DF71AC695}"/>
              </a:ext>
            </a:extLst>
          </p:cNvPr>
          <p:cNvPicPr>
            <a:picLocks noChangeAspect="1"/>
          </p:cNvPicPr>
          <p:nvPr/>
        </p:nvPicPr>
        <p:blipFill>
          <a:blip r:embed="rId2">
            <a:extLst>
              <a:ext uri="{28A0092B-C50C-407E-A947-70E740481C1C}">
                <a14:useLocalDpi xmlns:a14="http://schemas.microsoft.com/office/drawing/2010/main" val="0"/>
              </a:ext>
            </a:extLst>
          </a:blip>
          <a:srcRect l="37344" t="11779" r="37343" b="37164"/>
          <a:stretch/>
        </p:blipFill>
        <p:spPr>
          <a:xfrm>
            <a:off x="8507315" y="2838626"/>
            <a:ext cx="2725603" cy="297797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9B320C8-3DB6-60DC-9ABA-D9B1527C3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485" y="914400"/>
            <a:ext cx="3691264" cy="1774213"/>
          </a:xfrm>
          <a:prstGeom prst="rect">
            <a:avLst/>
          </a:prstGeom>
        </p:spPr>
      </p:pic>
    </p:spTree>
    <p:extLst>
      <p:ext uri="{BB962C8B-B14F-4D97-AF65-F5344CB8AC3E}">
        <p14:creationId xmlns:p14="http://schemas.microsoft.com/office/powerpoint/2010/main" val="241734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30430-2664-91EC-D36A-7F2C17562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D3CFE-74DF-806E-8095-45FA6744D95D}"/>
              </a:ext>
            </a:extLst>
          </p:cNvPr>
          <p:cNvSpPr>
            <a:spLocks noGrp="1"/>
          </p:cNvSpPr>
          <p:nvPr>
            <p:ph type="title"/>
          </p:nvPr>
        </p:nvSpPr>
        <p:spPr/>
        <p:txBody>
          <a:bodyPr/>
          <a:lstStyle/>
          <a:p>
            <a:r>
              <a:rPr lang="en-US" dirty="0"/>
              <a:t>Install Dabble on a phone or tablet</a:t>
            </a:r>
          </a:p>
        </p:txBody>
      </p:sp>
      <p:sp>
        <p:nvSpPr>
          <p:cNvPr id="3" name="Content Placeholder 2">
            <a:extLst>
              <a:ext uri="{FF2B5EF4-FFF2-40B4-BE49-F238E27FC236}">
                <a16:creationId xmlns:a16="http://schemas.microsoft.com/office/drawing/2014/main" id="{8FF1A7D1-F906-6253-EC47-CCE5BB1B993B}"/>
              </a:ext>
            </a:extLst>
          </p:cNvPr>
          <p:cNvSpPr>
            <a:spLocks noGrp="1"/>
          </p:cNvSpPr>
          <p:nvPr>
            <p:ph idx="1"/>
          </p:nvPr>
        </p:nvSpPr>
        <p:spPr>
          <a:xfrm>
            <a:off x="838200" y="1438275"/>
            <a:ext cx="10991850" cy="4738688"/>
          </a:xfrm>
        </p:spPr>
        <p:txBody>
          <a:bodyPr>
            <a:normAutofit/>
          </a:bodyPr>
          <a:lstStyle/>
          <a:p>
            <a:r>
              <a:rPr lang="en-US" dirty="0"/>
              <a:t>On an iOS or Android tablet or phone, install the Dabble app using your app store. To make sure you get the correct one, it should look like this:</a:t>
            </a:r>
          </a:p>
          <a:p>
            <a:pPr marL="0" indent="0">
              <a:buNone/>
            </a:pPr>
            <a:endParaRPr lang="en-US" dirty="0"/>
          </a:p>
          <a:p>
            <a:pPr marL="0" indent="0">
              <a:buNone/>
            </a:pPr>
            <a:r>
              <a:rPr lang="en-US" dirty="0">
                <a:hlinkClick r:id="rId2"/>
              </a:rPr>
              <a:t>https://thestempedia.com/product/dabble/</a:t>
            </a:r>
            <a:endParaRPr lang="en-US" dirty="0"/>
          </a:p>
          <a:p>
            <a:pPr marL="0" indent="0">
              <a:buNone/>
            </a:pPr>
            <a:endParaRPr lang="en-US" dirty="0"/>
          </a:p>
          <a:p>
            <a:r>
              <a:rPr lang="en-US" dirty="0"/>
              <a:t>The logo should look like:</a:t>
            </a:r>
          </a:p>
        </p:txBody>
      </p:sp>
      <p:pic>
        <p:nvPicPr>
          <p:cNvPr id="5" name="Picture 4" descr="A blue and green logo&#10;&#10;Description automatically generated">
            <a:extLst>
              <a:ext uri="{FF2B5EF4-FFF2-40B4-BE49-F238E27FC236}">
                <a16:creationId xmlns:a16="http://schemas.microsoft.com/office/drawing/2014/main" id="{F561F7CE-38B5-C3A2-96C6-69C070150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929" y="4748145"/>
            <a:ext cx="2619741" cy="962159"/>
          </a:xfrm>
          <a:prstGeom prst="rect">
            <a:avLst/>
          </a:prstGeom>
        </p:spPr>
      </p:pic>
    </p:spTree>
    <p:extLst>
      <p:ext uri="{BB962C8B-B14F-4D97-AF65-F5344CB8AC3E}">
        <p14:creationId xmlns:p14="http://schemas.microsoft.com/office/powerpoint/2010/main" val="211102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1655-D572-F20D-2662-C6C67D11F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E6967-06A5-57AE-8314-92AB8790CA5E}"/>
              </a:ext>
            </a:extLst>
          </p:cNvPr>
          <p:cNvSpPr>
            <a:spLocks noGrp="1"/>
          </p:cNvSpPr>
          <p:nvPr>
            <p:ph type="title"/>
          </p:nvPr>
        </p:nvSpPr>
        <p:spPr/>
        <p:txBody>
          <a:bodyPr/>
          <a:lstStyle/>
          <a:p>
            <a:r>
              <a:rPr lang="en-US" dirty="0"/>
              <a:t>Connect your phone/tablet to the car</a:t>
            </a:r>
          </a:p>
        </p:txBody>
      </p:sp>
      <p:sp>
        <p:nvSpPr>
          <p:cNvPr id="3" name="Content Placeholder 2">
            <a:extLst>
              <a:ext uri="{FF2B5EF4-FFF2-40B4-BE49-F238E27FC236}">
                <a16:creationId xmlns:a16="http://schemas.microsoft.com/office/drawing/2014/main" id="{5DEB64DA-1BBC-FD97-F859-F431A3FE9359}"/>
              </a:ext>
            </a:extLst>
          </p:cNvPr>
          <p:cNvSpPr>
            <a:spLocks noGrp="1"/>
          </p:cNvSpPr>
          <p:nvPr>
            <p:ph idx="1"/>
          </p:nvPr>
        </p:nvSpPr>
        <p:spPr>
          <a:xfrm>
            <a:off x="838200" y="1438275"/>
            <a:ext cx="10991850" cy="2114550"/>
          </a:xfrm>
        </p:spPr>
        <p:txBody>
          <a:bodyPr>
            <a:normAutofit fontScale="92500" lnSpcReduction="20000"/>
          </a:bodyPr>
          <a:lstStyle/>
          <a:p>
            <a:r>
              <a:rPr lang="en-US" dirty="0"/>
              <a:t>Make sure to turn the battery switch “on” before trying to connect</a:t>
            </a:r>
          </a:p>
          <a:p>
            <a:r>
              <a:rPr lang="en-US" dirty="0"/>
              <a:t>After installing dabble, open it and click the “connect” icon in the top right. Then, from the list, choose the unique name you gave your car (this is why it’s important to be unique, because there may be many in this list if many girls are building cars.</a:t>
            </a:r>
          </a:p>
          <a:p>
            <a:r>
              <a:rPr lang="en-US" dirty="0"/>
              <a:t> If it worked, the “connect” button will show closed</a:t>
            </a:r>
          </a:p>
        </p:txBody>
      </p:sp>
      <p:pic>
        <p:nvPicPr>
          <p:cNvPr id="6" name="Picture 5" descr="A screenshot of a device&#10;&#10;Description automatically generated">
            <a:extLst>
              <a:ext uri="{FF2B5EF4-FFF2-40B4-BE49-F238E27FC236}">
                <a16:creationId xmlns:a16="http://schemas.microsoft.com/office/drawing/2014/main" id="{13FED8D9-1660-6535-7709-77D75464D2C8}"/>
              </a:ext>
            </a:extLst>
          </p:cNvPr>
          <p:cNvPicPr>
            <a:picLocks noChangeAspect="1"/>
          </p:cNvPicPr>
          <p:nvPr/>
        </p:nvPicPr>
        <p:blipFill>
          <a:blip r:embed="rId2">
            <a:extLst>
              <a:ext uri="{28A0092B-C50C-407E-A947-70E740481C1C}">
                <a14:useLocalDpi xmlns:a14="http://schemas.microsoft.com/office/drawing/2010/main" val="0"/>
              </a:ext>
            </a:extLst>
          </a:blip>
          <a:srcRect b="7655"/>
          <a:stretch/>
        </p:blipFill>
        <p:spPr>
          <a:xfrm>
            <a:off x="1503069" y="3686175"/>
            <a:ext cx="1918529" cy="315118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CCDF632-B2B8-D4F9-4E05-B9B266C30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683" y="3686175"/>
            <a:ext cx="1750237" cy="3113090"/>
          </a:xfrm>
          <a:prstGeom prst="rect">
            <a:avLst/>
          </a:prstGeom>
        </p:spPr>
      </p:pic>
      <p:pic>
        <p:nvPicPr>
          <p:cNvPr id="10" name="Picture 9" descr="A screenshot of a device&#10;&#10;Description automatically generated">
            <a:extLst>
              <a:ext uri="{FF2B5EF4-FFF2-40B4-BE49-F238E27FC236}">
                <a16:creationId xmlns:a16="http://schemas.microsoft.com/office/drawing/2014/main" id="{BBDDAA61-9D40-8406-5899-297E6D8F768E}"/>
              </a:ext>
            </a:extLst>
          </p:cNvPr>
          <p:cNvPicPr>
            <a:picLocks noChangeAspect="1"/>
          </p:cNvPicPr>
          <p:nvPr/>
        </p:nvPicPr>
        <p:blipFill>
          <a:blip r:embed="rId4">
            <a:extLst>
              <a:ext uri="{28A0092B-C50C-407E-A947-70E740481C1C}">
                <a14:useLocalDpi xmlns:a14="http://schemas.microsoft.com/office/drawing/2010/main" val="0"/>
              </a:ext>
            </a:extLst>
          </a:blip>
          <a:srcRect b="4871"/>
          <a:stretch/>
        </p:blipFill>
        <p:spPr>
          <a:xfrm>
            <a:off x="8869459" y="3686175"/>
            <a:ext cx="1839868" cy="3113090"/>
          </a:xfrm>
          <a:prstGeom prst="rect">
            <a:avLst/>
          </a:prstGeom>
        </p:spPr>
      </p:pic>
    </p:spTree>
    <p:extLst>
      <p:ext uri="{BB962C8B-B14F-4D97-AF65-F5344CB8AC3E}">
        <p14:creationId xmlns:p14="http://schemas.microsoft.com/office/powerpoint/2010/main" val="411955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0D2B1-63FA-38BF-67DF-29BB5C3E8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42935-EB34-5754-5456-5AD0B6700170}"/>
              </a:ext>
            </a:extLst>
          </p:cNvPr>
          <p:cNvSpPr>
            <a:spLocks noGrp="1"/>
          </p:cNvSpPr>
          <p:nvPr>
            <p:ph type="title"/>
          </p:nvPr>
        </p:nvSpPr>
        <p:spPr/>
        <p:txBody>
          <a:bodyPr/>
          <a:lstStyle/>
          <a:p>
            <a:r>
              <a:rPr lang="en-US" dirty="0"/>
              <a:t>Install Dabble on a phone or tablet</a:t>
            </a:r>
          </a:p>
        </p:txBody>
      </p:sp>
      <p:sp>
        <p:nvSpPr>
          <p:cNvPr id="3" name="Content Placeholder 2">
            <a:extLst>
              <a:ext uri="{FF2B5EF4-FFF2-40B4-BE49-F238E27FC236}">
                <a16:creationId xmlns:a16="http://schemas.microsoft.com/office/drawing/2014/main" id="{025D3D28-CBD6-CF35-721F-67F11036B80F}"/>
              </a:ext>
            </a:extLst>
          </p:cNvPr>
          <p:cNvSpPr>
            <a:spLocks noGrp="1"/>
          </p:cNvSpPr>
          <p:nvPr>
            <p:ph idx="1"/>
          </p:nvPr>
        </p:nvSpPr>
        <p:spPr>
          <a:xfrm>
            <a:off x="838200" y="1438275"/>
            <a:ext cx="10991850" cy="4738688"/>
          </a:xfrm>
        </p:spPr>
        <p:txBody>
          <a:bodyPr>
            <a:normAutofit/>
          </a:bodyPr>
          <a:lstStyle/>
          <a:p>
            <a:r>
              <a:rPr lang="en-US" dirty="0"/>
              <a:t>Once connected, choose “Gamepad” from the main screen, and you’ll see the gamepad pop up.</a:t>
            </a:r>
          </a:p>
          <a:p>
            <a:r>
              <a:rPr lang="en-US" dirty="0"/>
              <a:t>Start/Select cause the blue light to turn on and off. The arrows control the car’s movement. The shapes don’t do anything (but you could program them to do something)</a:t>
            </a:r>
          </a:p>
        </p:txBody>
      </p:sp>
      <p:pic>
        <p:nvPicPr>
          <p:cNvPr id="6" name="Picture 5" descr="A video game controller with buttons&#10;&#10;Description automatically generated">
            <a:extLst>
              <a:ext uri="{FF2B5EF4-FFF2-40B4-BE49-F238E27FC236}">
                <a16:creationId xmlns:a16="http://schemas.microsoft.com/office/drawing/2014/main" id="{4BF71294-D487-4B44-0035-B781CE98F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090641" y="3046189"/>
            <a:ext cx="2554398" cy="4543422"/>
          </a:xfrm>
          <a:prstGeom prst="rect">
            <a:avLst/>
          </a:prstGeom>
        </p:spPr>
      </p:pic>
      <p:pic>
        <p:nvPicPr>
          <p:cNvPr id="7" name="Picture 6" descr="A screenshot of a device&#10;&#10;Description automatically generated">
            <a:extLst>
              <a:ext uri="{FF2B5EF4-FFF2-40B4-BE49-F238E27FC236}">
                <a16:creationId xmlns:a16="http://schemas.microsoft.com/office/drawing/2014/main" id="{CE892B7E-8DF1-096C-86BD-732E539498F2}"/>
              </a:ext>
            </a:extLst>
          </p:cNvPr>
          <p:cNvPicPr>
            <a:picLocks noChangeAspect="1"/>
          </p:cNvPicPr>
          <p:nvPr/>
        </p:nvPicPr>
        <p:blipFill>
          <a:blip r:embed="rId3">
            <a:extLst>
              <a:ext uri="{28A0092B-C50C-407E-A947-70E740481C1C}">
                <a14:useLocalDpi xmlns:a14="http://schemas.microsoft.com/office/drawing/2010/main" val="0"/>
              </a:ext>
            </a:extLst>
          </a:blip>
          <a:srcRect b="4871"/>
          <a:stretch/>
        </p:blipFill>
        <p:spPr>
          <a:xfrm>
            <a:off x="1342854" y="3848410"/>
            <a:ext cx="1679798" cy="2842249"/>
          </a:xfrm>
          <a:prstGeom prst="rect">
            <a:avLst/>
          </a:prstGeom>
        </p:spPr>
      </p:pic>
    </p:spTree>
    <p:extLst>
      <p:ext uri="{BB962C8B-B14F-4D97-AF65-F5344CB8AC3E}">
        <p14:creationId xmlns:p14="http://schemas.microsoft.com/office/powerpoint/2010/main" val="1362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EB4-CA7A-B61D-E495-8A984B7567BC}"/>
              </a:ext>
            </a:extLst>
          </p:cNvPr>
          <p:cNvSpPr>
            <a:spLocks noGrp="1"/>
          </p:cNvSpPr>
          <p:nvPr>
            <p:ph type="title"/>
          </p:nvPr>
        </p:nvSpPr>
        <p:spPr/>
        <p:txBody>
          <a:bodyPr/>
          <a:lstStyle/>
          <a:p>
            <a:r>
              <a:rPr lang="en-US" dirty="0"/>
              <a:t>Building the Car (Part 1)</a:t>
            </a:r>
          </a:p>
        </p:txBody>
      </p:sp>
      <p:sp>
        <p:nvSpPr>
          <p:cNvPr id="3" name="Content Placeholder 2">
            <a:extLst>
              <a:ext uri="{FF2B5EF4-FFF2-40B4-BE49-F238E27FC236}">
                <a16:creationId xmlns:a16="http://schemas.microsoft.com/office/drawing/2014/main" id="{22FD21D9-B1D6-C218-0DF7-39F2634890C1}"/>
              </a:ext>
            </a:extLst>
          </p:cNvPr>
          <p:cNvSpPr>
            <a:spLocks noGrp="1"/>
          </p:cNvSpPr>
          <p:nvPr>
            <p:ph idx="1"/>
          </p:nvPr>
        </p:nvSpPr>
        <p:spPr/>
        <p:txBody>
          <a:bodyPr/>
          <a:lstStyle/>
          <a:p>
            <a:r>
              <a:rPr lang="en-US" dirty="0"/>
              <a:t>The car can be made any number of ways. You can use lightweight wood or plastic for the body. We cut up old yard signs and used those. The key is making sure it’s large enough for all 3 wheels, and large enough to hold the circuit board. It also needs to be fairly light, or the car won’t move very well.</a:t>
            </a:r>
          </a:p>
          <a:p>
            <a:r>
              <a:rPr lang="en-US" dirty="0"/>
              <a:t>I recommend putting the three wheels (the spinning wheel plus the two motorized wheels) and the breadboard (white piece with all the holes to plug into) on first. This makes sure none of the decorations interfere with the key parts that make the car work.</a:t>
            </a:r>
          </a:p>
        </p:txBody>
      </p:sp>
    </p:spTree>
    <p:extLst>
      <p:ext uri="{BB962C8B-B14F-4D97-AF65-F5344CB8AC3E}">
        <p14:creationId xmlns:p14="http://schemas.microsoft.com/office/powerpoint/2010/main" val="107812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EB4-CA7A-B61D-E495-8A984B7567BC}"/>
              </a:ext>
            </a:extLst>
          </p:cNvPr>
          <p:cNvSpPr>
            <a:spLocks noGrp="1"/>
          </p:cNvSpPr>
          <p:nvPr>
            <p:ph type="title"/>
          </p:nvPr>
        </p:nvSpPr>
        <p:spPr/>
        <p:txBody>
          <a:bodyPr/>
          <a:lstStyle/>
          <a:p>
            <a:r>
              <a:rPr lang="en-US" dirty="0"/>
              <a:t>Building the Car (Part 2)</a:t>
            </a:r>
          </a:p>
        </p:txBody>
      </p:sp>
      <p:sp>
        <p:nvSpPr>
          <p:cNvPr id="3" name="Content Placeholder 2">
            <a:extLst>
              <a:ext uri="{FF2B5EF4-FFF2-40B4-BE49-F238E27FC236}">
                <a16:creationId xmlns:a16="http://schemas.microsoft.com/office/drawing/2014/main" id="{22FD21D9-B1D6-C218-0DF7-39F2634890C1}"/>
              </a:ext>
            </a:extLst>
          </p:cNvPr>
          <p:cNvSpPr>
            <a:spLocks noGrp="1"/>
          </p:cNvSpPr>
          <p:nvPr>
            <p:ph idx="1"/>
          </p:nvPr>
        </p:nvSpPr>
        <p:spPr/>
        <p:txBody>
          <a:bodyPr/>
          <a:lstStyle/>
          <a:p>
            <a:r>
              <a:rPr lang="en-US" dirty="0"/>
              <a:t>Once the key parts </a:t>
            </a:r>
            <a:r>
              <a:rPr lang="en-US"/>
              <a:t>are installed, the </a:t>
            </a:r>
            <a:r>
              <a:rPr lang="en-US" dirty="0"/>
              <a:t>girls can decorate the car however they would like as long as they don’t interfere with the wheels, or make it too heavy. Keep in mind that the car drives around, so dangly pieces or anything loose will probably break off or get caught in a wheel</a:t>
            </a:r>
          </a:p>
        </p:txBody>
      </p:sp>
    </p:spTree>
    <p:extLst>
      <p:ext uri="{BB962C8B-B14F-4D97-AF65-F5344CB8AC3E}">
        <p14:creationId xmlns:p14="http://schemas.microsoft.com/office/powerpoint/2010/main" val="388022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A333-A5F9-510E-7D81-8A54021D5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026CF-01AD-AA2E-8584-A888082E4EF6}"/>
              </a:ext>
            </a:extLst>
          </p:cNvPr>
          <p:cNvSpPr>
            <a:spLocks noGrp="1"/>
          </p:cNvSpPr>
          <p:nvPr>
            <p:ph type="title"/>
          </p:nvPr>
        </p:nvSpPr>
        <p:spPr/>
        <p:txBody>
          <a:bodyPr/>
          <a:lstStyle/>
          <a:p>
            <a:r>
              <a:rPr lang="en-US" dirty="0"/>
              <a:t>Building the Car (Part 3)</a:t>
            </a:r>
          </a:p>
        </p:txBody>
      </p:sp>
      <p:sp>
        <p:nvSpPr>
          <p:cNvPr id="3" name="Content Placeholder 2">
            <a:extLst>
              <a:ext uri="{FF2B5EF4-FFF2-40B4-BE49-F238E27FC236}">
                <a16:creationId xmlns:a16="http://schemas.microsoft.com/office/drawing/2014/main" id="{2C9C6DB4-010C-5E4C-D25E-9388A0FB0DFC}"/>
              </a:ext>
            </a:extLst>
          </p:cNvPr>
          <p:cNvSpPr>
            <a:spLocks noGrp="1"/>
          </p:cNvSpPr>
          <p:nvPr>
            <p:ph idx="1"/>
          </p:nvPr>
        </p:nvSpPr>
        <p:spPr/>
        <p:txBody>
          <a:bodyPr/>
          <a:lstStyle/>
          <a:p>
            <a:r>
              <a:rPr lang="en-US" dirty="0"/>
              <a:t>Once the key parts (wheels and breadboard) are done, and all decorations have been added, it’s time to build up the electronics.</a:t>
            </a:r>
          </a:p>
          <a:p>
            <a:r>
              <a:rPr lang="en-US" dirty="0"/>
              <a:t>The following pages show the details of how to build the electronics staring with a quick tutorial of how to use the breadboard</a:t>
            </a:r>
          </a:p>
        </p:txBody>
      </p:sp>
    </p:spTree>
    <p:extLst>
      <p:ext uri="{BB962C8B-B14F-4D97-AF65-F5344CB8AC3E}">
        <p14:creationId xmlns:p14="http://schemas.microsoft.com/office/powerpoint/2010/main" val="41155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w breadboards work">
            <a:extLst>
              <a:ext uri="{FF2B5EF4-FFF2-40B4-BE49-F238E27FC236}">
                <a16:creationId xmlns:a16="http://schemas.microsoft.com/office/drawing/2014/main" id="{7C36E8AE-7132-4A78-81E6-B1D309B02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7547" y="1195387"/>
            <a:ext cx="2857500" cy="4467225"/>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Line 2">
            <a:extLst>
              <a:ext uri="{FF2B5EF4-FFF2-40B4-BE49-F238E27FC236}">
                <a16:creationId xmlns:a16="http://schemas.microsoft.com/office/drawing/2014/main" id="{13940E86-BD97-4EB1-92BA-8A837CD1AB21}"/>
              </a:ext>
            </a:extLst>
          </p:cNvPr>
          <p:cNvSpPr/>
          <p:nvPr/>
        </p:nvSpPr>
        <p:spPr>
          <a:xfrm>
            <a:off x="4461935" y="177802"/>
            <a:ext cx="2857500" cy="287866"/>
          </a:xfrm>
          <a:prstGeom prst="borderCallout1">
            <a:avLst>
              <a:gd name="adj1" fmla="val 98161"/>
              <a:gd name="adj2" fmla="val 48852"/>
              <a:gd name="adj3" fmla="val 344045"/>
              <a:gd name="adj4" fmla="val 42567"/>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This is called a breadboard</a:t>
            </a:r>
          </a:p>
        </p:txBody>
      </p:sp>
      <p:sp>
        <p:nvSpPr>
          <p:cNvPr id="5" name="Callout: Line 4">
            <a:extLst>
              <a:ext uri="{FF2B5EF4-FFF2-40B4-BE49-F238E27FC236}">
                <a16:creationId xmlns:a16="http://schemas.microsoft.com/office/drawing/2014/main" id="{5B504084-DF52-4361-895B-097C737781EF}"/>
              </a:ext>
            </a:extLst>
          </p:cNvPr>
          <p:cNvSpPr/>
          <p:nvPr/>
        </p:nvSpPr>
        <p:spPr>
          <a:xfrm>
            <a:off x="8271935" y="4387320"/>
            <a:ext cx="2857500" cy="565679"/>
          </a:xfrm>
          <a:prstGeom prst="borderCallout1">
            <a:avLst>
              <a:gd name="adj1" fmla="val 35214"/>
              <a:gd name="adj2" fmla="val -1222"/>
              <a:gd name="adj3" fmla="val 123857"/>
              <a:gd name="adj4" fmla="val -44544"/>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The yellow lines show which holes are connected</a:t>
            </a:r>
          </a:p>
        </p:txBody>
      </p:sp>
      <p:sp>
        <p:nvSpPr>
          <p:cNvPr id="6" name="Callout: Line 5">
            <a:extLst>
              <a:ext uri="{FF2B5EF4-FFF2-40B4-BE49-F238E27FC236}">
                <a16:creationId xmlns:a16="http://schemas.microsoft.com/office/drawing/2014/main" id="{051412F2-9994-40C1-BF79-D789E665AEB1}"/>
              </a:ext>
            </a:extLst>
          </p:cNvPr>
          <p:cNvSpPr/>
          <p:nvPr/>
        </p:nvSpPr>
        <p:spPr>
          <a:xfrm>
            <a:off x="804335" y="1132680"/>
            <a:ext cx="2857500" cy="1652853"/>
          </a:xfrm>
          <a:prstGeom prst="borderCallout1">
            <a:avLst>
              <a:gd name="adj1" fmla="val 19774"/>
              <a:gd name="adj2" fmla="val 101593"/>
              <a:gd name="adj3" fmla="val 35238"/>
              <a:gd name="adj4" fmla="val 135605"/>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All holes along the red line are called the “power rail” and are connected to each other.  We will connect this to red wire of the 9V battery</a:t>
            </a:r>
          </a:p>
        </p:txBody>
      </p:sp>
      <p:sp>
        <p:nvSpPr>
          <p:cNvPr id="7" name="Callout: Line 6">
            <a:extLst>
              <a:ext uri="{FF2B5EF4-FFF2-40B4-BE49-F238E27FC236}">
                <a16:creationId xmlns:a16="http://schemas.microsoft.com/office/drawing/2014/main" id="{EE53C8B8-1990-480E-B260-67EB84FE322D}"/>
              </a:ext>
            </a:extLst>
          </p:cNvPr>
          <p:cNvSpPr/>
          <p:nvPr/>
        </p:nvSpPr>
        <p:spPr>
          <a:xfrm>
            <a:off x="804335" y="3321841"/>
            <a:ext cx="2857500" cy="1652853"/>
          </a:xfrm>
          <a:prstGeom prst="borderCallout1">
            <a:avLst>
              <a:gd name="adj1" fmla="val 30532"/>
              <a:gd name="adj2" fmla="val 101297"/>
              <a:gd name="adj3" fmla="val 12700"/>
              <a:gd name="adj4" fmla="val 130567"/>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All holes along the blue line are called the “ground rail” and are connected to each other.  We will connect this black wire of the 9V battery</a:t>
            </a:r>
          </a:p>
        </p:txBody>
      </p:sp>
      <p:sp>
        <p:nvSpPr>
          <p:cNvPr id="8" name="Callout: Line 7">
            <a:extLst>
              <a:ext uri="{FF2B5EF4-FFF2-40B4-BE49-F238E27FC236}">
                <a16:creationId xmlns:a16="http://schemas.microsoft.com/office/drawing/2014/main" id="{D8641566-A499-4CD9-88A7-17C5D53FC0A2}"/>
              </a:ext>
            </a:extLst>
          </p:cNvPr>
          <p:cNvSpPr/>
          <p:nvPr/>
        </p:nvSpPr>
        <p:spPr>
          <a:xfrm>
            <a:off x="8271935" y="637514"/>
            <a:ext cx="2857500" cy="1652853"/>
          </a:xfrm>
          <a:prstGeom prst="borderCallout1">
            <a:avLst>
              <a:gd name="adj1" fmla="val 40264"/>
              <a:gd name="adj2" fmla="val -1222"/>
              <a:gd name="adj3" fmla="val 63411"/>
              <a:gd name="adj4" fmla="val -43654"/>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We will connect the second power rail to 5V on the Arduino Nano board</a:t>
            </a:r>
          </a:p>
        </p:txBody>
      </p:sp>
      <p:sp>
        <p:nvSpPr>
          <p:cNvPr id="9" name="Callout: Line 8">
            <a:extLst>
              <a:ext uri="{FF2B5EF4-FFF2-40B4-BE49-F238E27FC236}">
                <a16:creationId xmlns:a16="http://schemas.microsoft.com/office/drawing/2014/main" id="{719B4B59-75FC-4CC8-90AD-CDE5D6624695}"/>
              </a:ext>
            </a:extLst>
          </p:cNvPr>
          <p:cNvSpPr/>
          <p:nvPr/>
        </p:nvSpPr>
        <p:spPr>
          <a:xfrm>
            <a:off x="8271935" y="2470680"/>
            <a:ext cx="2857500" cy="1652853"/>
          </a:xfrm>
          <a:prstGeom prst="borderCallout1">
            <a:avLst>
              <a:gd name="adj1" fmla="val 38216"/>
              <a:gd name="adj2" fmla="val -629"/>
              <a:gd name="adj3" fmla="val 60339"/>
              <a:gd name="adj4" fmla="val -48989"/>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3175">
                  <a:solidFill>
                    <a:schemeClr val="tx1"/>
                  </a:solidFill>
                </a:ln>
                <a:solidFill>
                  <a:schemeClr val="tx1"/>
                </a:solidFill>
              </a:rPr>
              <a:t>We will connect the second ground rail to GND on the Arduino Nano board</a:t>
            </a:r>
          </a:p>
        </p:txBody>
      </p:sp>
    </p:spTree>
    <p:extLst>
      <p:ext uri="{BB962C8B-B14F-4D97-AF65-F5344CB8AC3E}">
        <p14:creationId xmlns:p14="http://schemas.microsoft.com/office/powerpoint/2010/main" val="329017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33B23-8F37-4485-99B1-12C63367A324}"/>
              </a:ext>
            </a:extLst>
          </p:cNvPr>
          <p:cNvPicPr>
            <a:picLocks noChangeAspect="1"/>
          </p:cNvPicPr>
          <p:nvPr/>
        </p:nvPicPr>
        <p:blipFill rotWithShape="1">
          <a:blip r:embed="rId2"/>
          <a:srcRect l="52970"/>
          <a:stretch/>
        </p:blipFill>
        <p:spPr>
          <a:xfrm>
            <a:off x="143932" y="2790242"/>
            <a:ext cx="5228166" cy="4006538"/>
          </a:xfrm>
          <a:prstGeom prst="rect">
            <a:avLst/>
          </a:prstGeom>
        </p:spPr>
      </p:pic>
      <p:cxnSp>
        <p:nvCxnSpPr>
          <p:cNvPr id="61" name="Connector: Elbow 60">
            <a:extLst>
              <a:ext uri="{FF2B5EF4-FFF2-40B4-BE49-F238E27FC236}">
                <a16:creationId xmlns:a16="http://schemas.microsoft.com/office/drawing/2014/main" id="{5429485C-147B-43E7-8555-835A8161590A}"/>
              </a:ext>
            </a:extLst>
          </p:cNvPr>
          <p:cNvCxnSpPr>
            <a:cxnSpLocks/>
          </p:cNvCxnSpPr>
          <p:nvPr/>
        </p:nvCxnSpPr>
        <p:spPr>
          <a:xfrm rot="10800000" flipV="1">
            <a:off x="1329269" y="5556203"/>
            <a:ext cx="2328334" cy="172766"/>
          </a:xfrm>
          <a:prstGeom prst="bentConnector3">
            <a:avLst>
              <a:gd name="adj1" fmla="val 99818"/>
            </a:avLst>
          </a:prstGeom>
          <a:ln w="50800">
            <a:solidFill>
              <a:srgbClr val="FF0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E2E9A13-3C90-4547-89A6-8ADA081DF355}"/>
              </a:ext>
            </a:extLst>
          </p:cNvPr>
          <p:cNvCxnSpPr>
            <a:cxnSpLocks/>
          </p:cNvCxnSpPr>
          <p:nvPr/>
        </p:nvCxnSpPr>
        <p:spPr>
          <a:xfrm flipV="1">
            <a:off x="1828800" y="5547736"/>
            <a:ext cx="1972731" cy="172766"/>
          </a:xfrm>
          <a:prstGeom prst="bentConnector3">
            <a:avLst>
              <a:gd name="adj1" fmla="val 99785"/>
            </a:avLst>
          </a:prstGeom>
          <a:ln w="508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3AA9CAD-7D1C-4359-80C6-74BCE3AFA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533" y="3259123"/>
            <a:ext cx="4296170" cy="3494493"/>
          </a:xfrm>
          <a:prstGeom prst="rect">
            <a:avLst/>
          </a:prstGeom>
        </p:spPr>
      </p:pic>
      <p:pic>
        <p:nvPicPr>
          <p:cNvPr id="13" name="Picture 12">
            <a:extLst>
              <a:ext uri="{FF2B5EF4-FFF2-40B4-BE49-F238E27FC236}">
                <a16:creationId xmlns:a16="http://schemas.microsoft.com/office/drawing/2014/main" id="{DB04A155-9B9B-4924-9009-7B410BFE2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058" y="104384"/>
            <a:ext cx="4939180" cy="3121415"/>
          </a:xfrm>
          <a:prstGeom prst="rect">
            <a:avLst/>
          </a:prstGeom>
        </p:spPr>
      </p:pic>
      <p:sp>
        <p:nvSpPr>
          <p:cNvPr id="122" name="Multiplication Sign 121">
            <a:extLst>
              <a:ext uri="{FF2B5EF4-FFF2-40B4-BE49-F238E27FC236}">
                <a16:creationId xmlns:a16="http://schemas.microsoft.com/office/drawing/2014/main" id="{675F14A6-2A22-4B2B-9059-709538C339A3}"/>
              </a:ext>
            </a:extLst>
          </p:cNvPr>
          <p:cNvSpPr/>
          <p:nvPr/>
        </p:nvSpPr>
        <p:spPr>
          <a:xfrm>
            <a:off x="1750862" y="5638562"/>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Multiplication Sign 161">
            <a:extLst>
              <a:ext uri="{FF2B5EF4-FFF2-40B4-BE49-F238E27FC236}">
                <a16:creationId xmlns:a16="http://schemas.microsoft.com/office/drawing/2014/main" id="{42B47CB9-2D63-447D-BC7D-DA5DDC86C745}"/>
              </a:ext>
            </a:extLst>
          </p:cNvPr>
          <p:cNvSpPr/>
          <p:nvPr/>
        </p:nvSpPr>
        <p:spPr>
          <a:xfrm>
            <a:off x="1254606" y="5638563"/>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Multiplication Sign 162">
            <a:extLst>
              <a:ext uri="{FF2B5EF4-FFF2-40B4-BE49-F238E27FC236}">
                <a16:creationId xmlns:a16="http://schemas.microsoft.com/office/drawing/2014/main" id="{90F5B73D-13E2-4DD4-A843-6A9B531693B0}"/>
              </a:ext>
            </a:extLst>
          </p:cNvPr>
          <p:cNvSpPr/>
          <p:nvPr/>
        </p:nvSpPr>
        <p:spPr>
          <a:xfrm>
            <a:off x="3583745" y="5490780"/>
            <a:ext cx="147782" cy="1477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2E105645-09FB-458B-91F5-6AEA049C1FC0}"/>
              </a:ext>
            </a:extLst>
          </p:cNvPr>
          <p:cNvSpPr/>
          <p:nvPr/>
        </p:nvSpPr>
        <p:spPr>
          <a:xfrm>
            <a:off x="3731527" y="5490779"/>
            <a:ext cx="147782" cy="147783"/>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F2D4CF15-070F-4FE5-85A2-5C42C441004E}"/>
              </a:ext>
            </a:extLst>
          </p:cNvPr>
          <p:cNvSpPr txBox="1"/>
          <p:nvPr/>
        </p:nvSpPr>
        <p:spPr>
          <a:xfrm>
            <a:off x="584200" y="592667"/>
            <a:ext cx="63415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Wire color is not important</a:t>
            </a:r>
          </a:p>
          <a:p>
            <a:pPr marL="285750" indent="-285750">
              <a:buFont typeface="Arial" panose="020B0604020202020204" pitchFamily="34" charset="0"/>
              <a:buChar char="•"/>
            </a:pPr>
            <a:r>
              <a:rPr lang="en-US" dirty="0"/>
              <a:t>In the drawing below, you can see a red line from J23 to I9</a:t>
            </a:r>
          </a:p>
          <a:p>
            <a:pPr marL="742950" lvl="1" indent="-285750">
              <a:buFont typeface="Arial" panose="020B0604020202020204" pitchFamily="34" charset="0"/>
              <a:buChar char="•"/>
            </a:pPr>
            <a:r>
              <a:rPr lang="en-US" dirty="0"/>
              <a:t>The white wire in the picture to the right shows what that actually looks like</a:t>
            </a:r>
          </a:p>
          <a:p>
            <a:pPr marL="285750" indent="-285750">
              <a:buFont typeface="Arial" panose="020B0604020202020204" pitchFamily="34" charset="0"/>
              <a:buChar char="•"/>
            </a:pPr>
            <a:r>
              <a:rPr lang="en-US" dirty="0"/>
              <a:t>You can also see a black line from J20 to I8</a:t>
            </a:r>
          </a:p>
          <a:p>
            <a:pPr marL="742950" lvl="1" indent="-285750">
              <a:buFont typeface="Arial" panose="020B0604020202020204" pitchFamily="34" charset="0"/>
              <a:buChar char="•"/>
            </a:pPr>
            <a:r>
              <a:rPr lang="en-US" dirty="0"/>
              <a:t>The yellow wire in the picture to the tight shows what that actually looks like</a:t>
            </a:r>
          </a:p>
          <a:p>
            <a:pPr marL="285750" indent="-285750">
              <a:buFont typeface="Arial" panose="020B0604020202020204" pitchFamily="34" charset="0"/>
              <a:buChar char="•"/>
            </a:pPr>
            <a:endParaRPr lang="en-US" dirty="0"/>
          </a:p>
        </p:txBody>
      </p:sp>
      <p:sp>
        <p:nvSpPr>
          <p:cNvPr id="66" name="Speech Bubble: Rectangle with Corners Rounded 65">
            <a:extLst>
              <a:ext uri="{FF2B5EF4-FFF2-40B4-BE49-F238E27FC236}">
                <a16:creationId xmlns:a16="http://schemas.microsoft.com/office/drawing/2014/main" id="{895BFB7D-4019-4137-B511-19937D2C37B0}"/>
              </a:ext>
            </a:extLst>
          </p:cNvPr>
          <p:cNvSpPr/>
          <p:nvPr/>
        </p:nvSpPr>
        <p:spPr>
          <a:xfrm>
            <a:off x="5580838" y="4233333"/>
            <a:ext cx="1344895" cy="371671"/>
          </a:xfrm>
          <a:prstGeom prst="wedgeRoundRectCallout">
            <a:avLst>
              <a:gd name="adj1" fmla="val -76377"/>
              <a:gd name="adj2" fmla="val 170609"/>
              <a:gd name="adj3" fmla="val 16667"/>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Letters identify columns</a:t>
            </a:r>
          </a:p>
        </p:txBody>
      </p:sp>
      <p:sp>
        <p:nvSpPr>
          <p:cNvPr id="67" name="Speech Bubble: Rectangle with Corners Rounded 66">
            <a:extLst>
              <a:ext uri="{FF2B5EF4-FFF2-40B4-BE49-F238E27FC236}">
                <a16:creationId xmlns:a16="http://schemas.microsoft.com/office/drawing/2014/main" id="{BDC3A722-A22A-4906-AF19-1EC46F7D63E0}"/>
              </a:ext>
            </a:extLst>
          </p:cNvPr>
          <p:cNvSpPr/>
          <p:nvPr/>
        </p:nvSpPr>
        <p:spPr>
          <a:xfrm>
            <a:off x="5475009" y="6163733"/>
            <a:ext cx="1344895" cy="371671"/>
          </a:xfrm>
          <a:prstGeom prst="wedgeRoundRectCallout">
            <a:avLst>
              <a:gd name="adj1" fmla="val -85820"/>
              <a:gd name="adj2" fmla="val -118697"/>
              <a:gd name="adj3" fmla="val 16667"/>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Numbers identify rows</a:t>
            </a:r>
          </a:p>
        </p:txBody>
      </p:sp>
    </p:spTree>
    <p:extLst>
      <p:ext uri="{BB962C8B-B14F-4D97-AF65-F5344CB8AC3E}">
        <p14:creationId xmlns:p14="http://schemas.microsoft.com/office/powerpoint/2010/main" val="386691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965A-5084-43D0-86E8-B2D2997EA0CD}"/>
              </a:ext>
            </a:extLst>
          </p:cNvPr>
          <p:cNvSpPr>
            <a:spLocks noGrp="1"/>
          </p:cNvSpPr>
          <p:nvPr>
            <p:ph type="ctrTitle"/>
          </p:nvPr>
        </p:nvSpPr>
        <p:spPr/>
        <p:txBody>
          <a:bodyPr/>
          <a:lstStyle/>
          <a:p>
            <a:r>
              <a:rPr lang="en-US" dirty="0"/>
              <a:t>Electronics Assembly</a:t>
            </a:r>
          </a:p>
        </p:txBody>
      </p:sp>
      <p:sp>
        <p:nvSpPr>
          <p:cNvPr id="3" name="Subtitle 2">
            <a:extLst>
              <a:ext uri="{FF2B5EF4-FFF2-40B4-BE49-F238E27FC236}">
                <a16:creationId xmlns:a16="http://schemas.microsoft.com/office/drawing/2014/main" id="{27F25C26-4A57-4EC6-94CD-D7C14370CA7D}"/>
              </a:ext>
            </a:extLst>
          </p:cNvPr>
          <p:cNvSpPr>
            <a:spLocks noGrp="1"/>
          </p:cNvSpPr>
          <p:nvPr>
            <p:ph type="subTitle" idx="1"/>
          </p:nvPr>
        </p:nvSpPr>
        <p:spPr/>
        <p:txBody>
          <a:bodyPr/>
          <a:lstStyle/>
          <a:p>
            <a:r>
              <a:rPr lang="en-US" dirty="0"/>
              <a:t>Step by step instructions</a:t>
            </a:r>
          </a:p>
        </p:txBody>
      </p:sp>
    </p:spTree>
    <p:extLst>
      <p:ext uri="{BB962C8B-B14F-4D97-AF65-F5344CB8AC3E}">
        <p14:creationId xmlns:p14="http://schemas.microsoft.com/office/powerpoint/2010/main" val="2287159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67AE41-1F60-4A73-B86D-C19195F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3780"/>
            <a:ext cx="6161076" cy="4790440"/>
          </a:xfrm>
          <a:prstGeom prst="rect">
            <a:avLst/>
          </a:prstGeom>
        </p:spPr>
      </p:pic>
      <p:sp>
        <p:nvSpPr>
          <p:cNvPr id="7" name="Rectangle 6">
            <a:extLst>
              <a:ext uri="{FF2B5EF4-FFF2-40B4-BE49-F238E27FC236}">
                <a16:creationId xmlns:a16="http://schemas.microsoft.com/office/drawing/2014/main" id="{E5998655-38AD-4174-B9C5-9A8B5A622A9B}"/>
              </a:ext>
            </a:extLst>
          </p:cNvPr>
          <p:cNvSpPr/>
          <p:nvPr/>
        </p:nvSpPr>
        <p:spPr>
          <a:xfrm>
            <a:off x="0" y="6215708"/>
            <a:ext cx="11314545"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Put 3 chips in locations shown</a:t>
            </a:r>
          </a:p>
        </p:txBody>
      </p:sp>
    </p:spTree>
    <p:extLst>
      <p:ext uri="{BB962C8B-B14F-4D97-AF65-F5344CB8AC3E}">
        <p14:creationId xmlns:p14="http://schemas.microsoft.com/office/powerpoint/2010/main" val="310767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1090</Words>
  <Application>Microsoft Office PowerPoint</Application>
  <PresentationFormat>Widescreen</PresentationFormat>
  <Paragraphs>86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Girl Scout Robotics Badge</vt:lpstr>
      <vt:lpstr>Example Car</vt:lpstr>
      <vt:lpstr>Building the Car (Part 1)</vt:lpstr>
      <vt:lpstr>Building the Car (Part 2)</vt:lpstr>
      <vt:lpstr>Building the Car (Part 3)</vt:lpstr>
      <vt:lpstr>PowerPoint Presentation</vt:lpstr>
      <vt:lpstr>PowerPoint Presentation</vt:lpstr>
      <vt:lpstr>Electronics Assembly</vt:lpstr>
      <vt:lpstr>PowerPoint Presentation</vt:lpstr>
      <vt:lpstr>PowerPoint Presentation</vt:lpstr>
      <vt:lpstr>PowerPoint Presentation</vt:lpstr>
      <vt:lpstr>PowerPoint Presentation</vt:lpstr>
      <vt:lpstr>PowerPoint Presentation</vt:lpstr>
      <vt:lpstr>Programming the Car</vt:lpstr>
      <vt:lpstr>Install PictoBlox</vt:lpstr>
      <vt:lpstr>Connect the USB cable</vt:lpstr>
      <vt:lpstr>Open the PictoBlox file</vt:lpstr>
      <vt:lpstr>Open the PictoBlox file</vt:lpstr>
      <vt:lpstr>Upload the Firmware</vt:lpstr>
      <vt:lpstr>Upload the Firmware</vt:lpstr>
      <vt:lpstr>Install Dabble on a phone or tablet</vt:lpstr>
      <vt:lpstr>Connect your phone/tablet to the car</vt:lpstr>
      <vt:lpstr>Install Dabble on a phone or tablet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Wisinger</dc:creator>
  <cp:lastModifiedBy>Wisinger, John</cp:lastModifiedBy>
  <cp:revision>60</cp:revision>
  <dcterms:created xsi:type="dcterms:W3CDTF">2021-02-20T19:14:13Z</dcterms:created>
  <dcterms:modified xsi:type="dcterms:W3CDTF">2024-10-26T17:12:44Z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99a4821-18bf-4dc4-ac70-353b5649a2bd_Enabled">
    <vt:lpwstr>true</vt:lpwstr>
  </property>
  <property fmtid="{D5CDD505-2E9C-101B-9397-08002B2CF9AE}" pid="3" name="MSIP_Label_299a4821-18bf-4dc4-ac70-353b5649a2bd_SetDate">
    <vt:lpwstr>2024-10-26T17:12:41Z</vt:lpwstr>
  </property>
  <property fmtid="{D5CDD505-2E9C-101B-9397-08002B2CF9AE}" pid="4" name="MSIP_Label_299a4821-18bf-4dc4-ac70-353b5649a2bd_Method">
    <vt:lpwstr>Privileged</vt:lpwstr>
  </property>
  <property fmtid="{D5CDD505-2E9C-101B-9397-08002B2CF9AE}" pid="5" name="MSIP_Label_299a4821-18bf-4dc4-ac70-353b5649a2bd_Name">
    <vt:lpwstr>299a4821-18bf-4dc4-ac70-353b5649a2bd</vt:lpwstr>
  </property>
  <property fmtid="{D5CDD505-2E9C-101B-9397-08002B2CF9AE}" pid="6" name="MSIP_Label_299a4821-18bf-4dc4-ac70-353b5649a2bd_SiteId">
    <vt:lpwstr>ee3724c0-4249-43f1-9f61-1e68bdefee0a</vt:lpwstr>
  </property>
  <property fmtid="{D5CDD505-2E9C-101B-9397-08002B2CF9AE}" pid="7" name="MSIP_Label_299a4821-18bf-4dc4-ac70-353b5649a2bd_ActionId">
    <vt:lpwstr>fd86e1dc-fd9c-4e65-9454-8f6aa245136b</vt:lpwstr>
  </property>
  <property fmtid="{D5CDD505-2E9C-101B-9397-08002B2CF9AE}" pid="8" name="MSIP_Label_299a4821-18bf-4dc4-ac70-353b5649a2bd_ContentBits">
    <vt:lpwstr>0</vt:lpwstr>
  </property>
</Properties>
</file>